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2"/>
  </p:notesMasterIdLst>
  <p:handoutMasterIdLst>
    <p:handoutMasterId r:id="rId23"/>
  </p:handoutMasterIdLst>
  <p:sldIdLst>
    <p:sldId id="319" r:id="rId3"/>
    <p:sldId id="320" r:id="rId4"/>
    <p:sldId id="316" r:id="rId5"/>
    <p:sldId id="313" r:id="rId6"/>
    <p:sldId id="318" r:id="rId7"/>
    <p:sldId id="322" r:id="rId8"/>
    <p:sldId id="315" r:id="rId9"/>
    <p:sldId id="309" r:id="rId10"/>
    <p:sldId id="310" r:id="rId11"/>
    <p:sldId id="311" r:id="rId12"/>
    <p:sldId id="308" r:id="rId13"/>
    <p:sldId id="314" r:id="rId14"/>
    <p:sldId id="321" r:id="rId15"/>
    <p:sldId id="323" r:id="rId16"/>
    <p:sldId id="328" r:id="rId17"/>
    <p:sldId id="324" r:id="rId18"/>
    <p:sldId id="327" r:id="rId19"/>
    <p:sldId id="326" r:id="rId20"/>
    <p:sldId id="325" r:id="rId2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16" autoAdjust="0"/>
    <p:restoredTop sz="93223" autoAdjust="0"/>
  </p:normalViewPr>
  <p:slideViewPr>
    <p:cSldViewPr showGuides="1">
      <p:cViewPr>
        <p:scale>
          <a:sx n="50" d="100"/>
          <a:sy n="50" d="100"/>
        </p:scale>
        <p:origin x="-702" y="-39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9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4A4540-7BF4-4E35-BEB6-D6E66732406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8175CC-5147-483F-8FAF-FF251B83A637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Методический сборник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E1AFB3C-BC55-434E-9E9E-FFB9297F538B}" type="parTrans" cxnId="{100172E9-B649-42D6-BAD2-DC908B02AAAB}">
      <dgm:prSet/>
      <dgm:spPr/>
      <dgm:t>
        <a:bodyPr/>
        <a:lstStyle/>
        <a:p>
          <a:endParaRPr lang="ru-RU" sz="1200"/>
        </a:p>
      </dgm:t>
    </dgm:pt>
    <dgm:pt modelId="{DCADE9BD-1013-47BB-B395-1AF8A36BAF54}" type="sibTrans" cxnId="{100172E9-B649-42D6-BAD2-DC908B02AAAB}">
      <dgm:prSet/>
      <dgm:spPr/>
      <dgm:t>
        <a:bodyPr/>
        <a:lstStyle/>
        <a:p>
          <a:endParaRPr lang="ru-RU" sz="1200"/>
        </a:p>
      </dgm:t>
    </dgm:pt>
    <dgm:pt modelId="{7AE65AE9-CA75-4A68-8C75-E4D57A707403}">
      <dgm:prSet phldrT="[Текст]" custT="1"/>
      <dgm:spPr>
        <a:solidFill>
          <a:srgbClr val="99CCFF"/>
        </a:solidFill>
      </dgm:spPr>
      <dgm:t>
        <a:bodyPr/>
        <a:lstStyle/>
        <a:p>
          <a:r>
            <a:rPr lang="ru-RU" sz="1600" b="1" u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Книга-диск «Специфика применения технологии бинарного урока в логопедических классах общеобразовательной школы»</a:t>
          </a:r>
          <a:endParaRPr lang="ru-RU" sz="1600" b="1" u="none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B27B5A7-0180-400D-8B42-AC86321942E1}" type="parTrans" cxnId="{67893155-A63A-40E0-B098-2B8EB089F1C8}">
      <dgm:prSet/>
      <dgm:spPr/>
      <dgm:t>
        <a:bodyPr/>
        <a:lstStyle/>
        <a:p>
          <a:endParaRPr lang="ru-RU" sz="1200"/>
        </a:p>
      </dgm:t>
    </dgm:pt>
    <dgm:pt modelId="{B9C037FF-09A8-4267-96F1-FCFE21A346DE}" type="sibTrans" cxnId="{67893155-A63A-40E0-B098-2B8EB089F1C8}">
      <dgm:prSet/>
      <dgm:spPr/>
      <dgm:t>
        <a:bodyPr/>
        <a:lstStyle/>
        <a:p>
          <a:endParaRPr lang="ru-RU" sz="1200"/>
        </a:p>
      </dgm:t>
    </dgm:pt>
    <dgm:pt modelId="{175BD176-2D00-4C69-9D14-9ADDA01A4A1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Описание концепции «Специфика применения бинарного урока»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A20B203-7D81-49ED-B0AB-C8F318A3EF37}" type="parTrans" cxnId="{15A8EE56-ED4A-418B-9C62-B5D054AE2D6C}">
      <dgm:prSet/>
      <dgm:spPr/>
      <dgm:t>
        <a:bodyPr/>
        <a:lstStyle/>
        <a:p>
          <a:endParaRPr lang="ru-RU" sz="1200"/>
        </a:p>
      </dgm:t>
    </dgm:pt>
    <dgm:pt modelId="{CAC1821D-AB0B-43D4-AAAE-E1F8D9CF14C1}" type="sibTrans" cxnId="{15A8EE56-ED4A-418B-9C62-B5D054AE2D6C}">
      <dgm:prSet/>
      <dgm:spPr/>
      <dgm:t>
        <a:bodyPr/>
        <a:lstStyle/>
        <a:p>
          <a:endParaRPr lang="ru-RU" sz="1200"/>
        </a:p>
      </dgm:t>
    </dgm:pt>
    <dgm:pt modelId="{E3FEE031-66CB-4168-A5E7-EBF9DBE2F17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Методические рекомендации по проектированию и реализации бинарного урока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A00D70B-3208-4CAB-92E2-40260B3A63E1}" type="parTrans" cxnId="{0EB72671-043A-438E-8072-72C1C257A734}">
      <dgm:prSet/>
      <dgm:spPr/>
      <dgm:t>
        <a:bodyPr/>
        <a:lstStyle/>
        <a:p>
          <a:endParaRPr lang="ru-RU" sz="1200"/>
        </a:p>
      </dgm:t>
    </dgm:pt>
    <dgm:pt modelId="{0BD14230-9765-4D10-B946-F84469579E52}" type="sibTrans" cxnId="{0EB72671-043A-438E-8072-72C1C257A734}">
      <dgm:prSet/>
      <dgm:spPr/>
      <dgm:t>
        <a:bodyPr/>
        <a:lstStyle/>
        <a:p>
          <a:endParaRPr lang="ru-RU" sz="1200"/>
        </a:p>
      </dgm:t>
    </dgm:pt>
    <dgm:pt modelId="{32F90C0F-9EA5-45A2-9A06-DDEC6FD6C58A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Разработанные конспекты бинарных уроков на основе дифференцированного подхода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470E6E4E-0B8D-4FD6-9745-C2FB281950CD}" type="parTrans" cxnId="{48B801F9-BD5A-4B86-B0B9-1D7C22477032}">
      <dgm:prSet/>
      <dgm:spPr/>
      <dgm:t>
        <a:bodyPr/>
        <a:lstStyle/>
        <a:p>
          <a:endParaRPr lang="ru-RU" sz="1200"/>
        </a:p>
      </dgm:t>
    </dgm:pt>
    <dgm:pt modelId="{65CEA6A2-3AB9-4B9C-BA95-8F9596503470}" type="sibTrans" cxnId="{48B801F9-BD5A-4B86-B0B9-1D7C22477032}">
      <dgm:prSet/>
      <dgm:spPr/>
      <dgm:t>
        <a:bodyPr/>
        <a:lstStyle/>
        <a:p>
          <a:endParaRPr lang="ru-RU" sz="1200"/>
        </a:p>
      </dgm:t>
    </dgm:pt>
    <dgm:pt modelId="{4B95D809-2865-4110-B4C4-3A90BA42E95C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Статьи по проблематике проектной площадки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CAA8CA7C-7B6F-414C-8EFA-694389FB9FF9}" type="parTrans" cxnId="{DFF76B1C-2031-4991-A4AA-C9509EA6801D}">
      <dgm:prSet/>
      <dgm:spPr/>
      <dgm:t>
        <a:bodyPr/>
        <a:lstStyle/>
        <a:p>
          <a:endParaRPr lang="ru-RU" sz="1200"/>
        </a:p>
      </dgm:t>
    </dgm:pt>
    <dgm:pt modelId="{B4B3C8B1-21F5-46D4-8DDA-19E6DFD02DA0}" type="sibTrans" cxnId="{DFF76B1C-2031-4991-A4AA-C9509EA6801D}">
      <dgm:prSet/>
      <dgm:spPr/>
      <dgm:t>
        <a:bodyPr/>
        <a:lstStyle/>
        <a:p>
          <a:endParaRPr lang="ru-RU" sz="1200"/>
        </a:p>
      </dgm:t>
    </dgm:pt>
    <dgm:pt modelId="{3410C2B1-C385-4C26-9296-916B4F2D999A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Методические рекомендации по написанию психолого-педагогической характеристики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727EB32C-4B61-41A8-AC6E-135B7C27DC94}" type="sibTrans" cxnId="{354DF67D-9409-4E34-870A-A557E9B295CC}">
      <dgm:prSet/>
      <dgm:spPr/>
      <dgm:t>
        <a:bodyPr/>
        <a:lstStyle/>
        <a:p>
          <a:endParaRPr lang="ru-RU" sz="1200"/>
        </a:p>
      </dgm:t>
    </dgm:pt>
    <dgm:pt modelId="{C28A4D59-FB94-4E77-81B6-DB9D862CB2A7}" type="parTrans" cxnId="{354DF67D-9409-4E34-870A-A557E9B295CC}">
      <dgm:prSet/>
      <dgm:spPr/>
      <dgm:t>
        <a:bodyPr/>
        <a:lstStyle/>
        <a:p>
          <a:endParaRPr lang="ru-RU" sz="1200"/>
        </a:p>
      </dgm:t>
    </dgm:pt>
    <dgm:pt modelId="{B209CDA7-7871-4875-B099-19990BEC2773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Образовательные проекты коррекционной направленности «Трудные слова из математики» и «Сундучок загадок»;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A69CDF9-B2B3-486B-9478-EE11F6BE8E73}" type="parTrans" cxnId="{504D729E-9473-46A5-94C6-933540523BB1}">
      <dgm:prSet/>
      <dgm:spPr/>
      <dgm:t>
        <a:bodyPr/>
        <a:lstStyle/>
        <a:p>
          <a:endParaRPr lang="ru-RU" sz="1200"/>
        </a:p>
      </dgm:t>
    </dgm:pt>
    <dgm:pt modelId="{1FBDB563-9A05-4218-8670-5779B97221E2}" type="sibTrans" cxnId="{504D729E-9473-46A5-94C6-933540523BB1}">
      <dgm:prSet/>
      <dgm:spPr/>
      <dgm:t>
        <a:bodyPr/>
        <a:lstStyle/>
        <a:p>
          <a:endParaRPr lang="ru-RU" sz="1200"/>
        </a:p>
      </dgm:t>
    </dgm:pt>
    <dgm:pt modelId="{1BCE3B1E-6679-435C-A4AB-FF052C04462A}">
      <dgm:prSet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Авторская программа для педагогов «Давайте общаться!»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D15CB503-CABD-48EF-8A2C-CF6E47657C58}" type="parTrans" cxnId="{24859447-61D7-405E-B776-AEECA7E7AEAD}">
      <dgm:prSet/>
      <dgm:spPr/>
      <dgm:t>
        <a:bodyPr/>
        <a:lstStyle/>
        <a:p>
          <a:endParaRPr lang="ru-RU" sz="1200"/>
        </a:p>
      </dgm:t>
    </dgm:pt>
    <dgm:pt modelId="{A62446CB-C31D-40AC-8CE9-414B6CCF8357}" type="sibTrans" cxnId="{24859447-61D7-405E-B776-AEECA7E7AEAD}">
      <dgm:prSet/>
      <dgm:spPr/>
      <dgm:t>
        <a:bodyPr/>
        <a:lstStyle/>
        <a:p>
          <a:endParaRPr lang="ru-RU" sz="1200"/>
        </a:p>
      </dgm:t>
    </dgm:pt>
    <dgm:pt modelId="{5280348D-E167-4E10-9FE0-B667FAC04C3E}" type="pres">
      <dgm:prSet presAssocID="{3E4A4540-7BF4-4E35-BEB6-D6E66732406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4EB7DBA-180B-4F2D-A966-E34372C120BB}" type="pres">
      <dgm:prSet presAssocID="{F98175CC-5147-483F-8FAF-FF251B83A637}" presName="root" presStyleCnt="0"/>
      <dgm:spPr/>
    </dgm:pt>
    <dgm:pt modelId="{E0661D7A-38D2-46C6-9663-B6B503BF8312}" type="pres">
      <dgm:prSet presAssocID="{F98175CC-5147-483F-8FAF-FF251B83A637}" presName="rootComposite" presStyleCnt="0"/>
      <dgm:spPr/>
    </dgm:pt>
    <dgm:pt modelId="{A40F8AB0-F575-4CEA-BAE7-F52CA72E8C5E}" type="pres">
      <dgm:prSet presAssocID="{F98175CC-5147-483F-8FAF-FF251B83A637}" presName="rootText" presStyleLbl="node1" presStyleIdx="0" presStyleCnt="2" custScaleX="764038" custScaleY="579036" custLinFactY="-200000" custLinFactNeighborX="38468" custLinFactNeighborY="-213445"/>
      <dgm:spPr/>
      <dgm:t>
        <a:bodyPr/>
        <a:lstStyle/>
        <a:p>
          <a:endParaRPr lang="ru-RU"/>
        </a:p>
      </dgm:t>
    </dgm:pt>
    <dgm:pt modelId="{93067D54-AB80-4ACF-B381-A8F5C3D3CD5F}" type="pres">
      <dgm:prSet presAssocID="{F98175CC-5147-483F-8FAF-FF251B83A637}" presName="rootConnector" presStyleLbl="node1" presStyleIdx="0" presStyleCnt="2"/>
      <dgm:spPr/>
      <dgm:t>
        <a:bodyPr/>
        <a:lstStyle/>
        <a:p>
          <a:endParaRPr lang="ru-RU"/>
        </a:p>
      </dgm:t>
    </dgm:pt>
    <dgm:pt modelId="{D51AC8B9-DF4D-4AD6-9037-03A9B5AC5B67}" type="pres">
      <dgm:prSet presAssocID="{F98175CC-5147-483F-8FAF-FF251B83A637}" presName="childShape" presStyleCnt="0"/>
      <dgm:spPr/>
    </dgm:pt>
    <dgm:pt modelId="{7083E0FD-0EA8-414A-B3A6-156BE6EBD943}" type="pres">
      <dgm:prSet presAssocID="{7AE65AE9-CA75-4A68-8C75-E4D57A707403}" presName="root" presStyleCnt="0"/>
      <dgm:spPr/>
    </dgm:pt>
    <dgm:pt modelId="{A020DF3C-BBD3-4289-96BE-9E75ED9B4B19}" type="pres">
      <dgm:prSet presAssocID="{7AE65AE9-CA75-4A68-8C75-E4D57A707403}" presName="rootComposite" presStyleCnt="0"/>
      <dgm:spPr/>
    </dgm:pt>
    <dgm:pt modelId="{2F285667-95A4-4A27-9BD2-34BF9CE80AA2}" type="pres">
      <dgm:prSet presAssocID="{7AE65AE9-CA75-4A68-8C75-E4D57A707403}" presName="rootText" presStyleLbl="node1" presStyleIdx="1" presStyleCnt="2" custScaleX="1338073" custScaleY="544794" custLinFactY="-155295" custLinFactNeighborX="67901" custLinFactNeighborY="-200000"/>
      <dgm:spPr/>
      <dgm:t>
        <a:bodyPr/>
        <a:lstStyle/>
        <a:p>
          <a:endParaRPr lang="ru-RU"/>
        </a:p>
      </dgm:t>
    </dgm:pt>
    <dgm:pt modelId="{E7522E7B-0D6F-445F-BA40-05A8931058EB}" type="pres">
      <dgm:prSet presAssocID="{7AE65AE9-CA75-4A68-8C75-E4D57A707403}" presName="rootConnector" presStyleLbl="node1" presStyleIdx="1" presStyleCnt="2"/>
      <dgm:spPr/>
      <dgm:t>
        <a:bodyPr/>
        <a:lstStyle/>
        <a:p>
          <a:endParaRPr lang="ru-RU"/>
        </a:p>
      </dgm:t>
    </dgm:pt>
    <dgm:pt modelId="{14EA05CF-B89D-4B3D-BC07-9031A0D5B9AE}" type="pres">
      <dgm:prSet presAssocID="{7AE65AE9-CA75-4A68-8C75-E4D57A707403}" presName="childShape" presStyleCnt="0"/>
      <dgm:spPr/>
    </dgm:pt>
    <dgm:pt modelId="{85DFE19D-808A-42E2-B1E5-6EAC1009FD78}" type="pres">
      <dgm:prSet presAssocID="{9A20B203-7D81-49ED-B0AB-C8F318A3EF37}" presName="Name13" presStyleLbl="parChTrans1D2" presStyleIdx="0" presStyleCnt="7"/>
      <dgm:spPr/>
      <dgm:t>
        <a:bodyPr/>
        <a:lstStyle/>
        <a:p>
          <a:endParaRPr lang="ru-RU"/>
        </a:p>
      </dgm:t>
    </dgm:pt>
    <dgm:pt modelId="{F0BF9CAF-A482-4B74-82A6-545CA47EC14E}" type="pres">
      <dgm:prSet presAssocID="{175BD176-2D00-4C69-9D14-9ADDA01A4A15}" presName="childText" presStyleLbl="bgAcc1" presStyleIdx="0" presStyleCnt="7" custScaleX="1563646" custScaleY="232340" custLinFactY="-19214" custLinFactNeighborX="3106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5B4C7F-A09A-48CB-A033-56D8EB8DD2EA}" type="pres">
      <dgm:prSet presAssocID="{C28A4D59-FB94-4E77-81B6-DB9D862CB2A7}" presName="Name13" presStyleLbl="parChTrans1D2" presStyleIdx="1" presStyleCnt="7"/>
      <dgm:spPr/>
      <dgm:t>
        <a:bodyPr/>
        <a:lstStyle/>
        <a:p>
          <a:endParaRPr lang="ru-RU"/>
        </a:p>
      </dgm:t>
    </dgm:pt>
    <dgm:pt modelId="{9B93E135-26BA-4929-A130-1A67D4ECA2C9}" type="pres">
      <dgm:prSet presAssocID="{3410C2B1-C385-4C26-9296-916B4F2D999A}" presName="childText" presStyleLbl="bgAcc1" presStyleIdx="1" presStyleCnt="7" custScaleX="1578963" custScaleY="246855" custLinFactY="-6820" custLinFactNeighborX="4601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4AAE68-80F3-401D-95E9-4A83323F33D4}" type="pres">
      <dgm:prSet presAssocID="{AA00D70B-3208-4CAB-92E2-40260B3A63E1}" presName="Name13" presStyleLbl="parChTrans1D2" presStyleIdx="2" presStyleCnt="7"/>
      <dgm:spPr/>
      <dgm:t>
        <a:bodyPr/>
        <a:lstStyle/>
        <a:p>
          <a:endParaRPr lang="ru-RU"/>
        </a:p>
      </dgm:t>
    </dgm:pt>
    <dgm:pt modelId="{B7B735A9-5699-4E0F-A9CE-21CFD576E341}" type="pres">
      <dgm:prSet presAssocID="{E3FEE031-66CB-4168-A5E7-EBF9DBE2F176}" presName="childText" presStyleLbl="bgAcc1" presStyleIdx="2" presStyleCnt="7" custScaleX="1658432" custScaleY="300689" custLinFactNeighborX="399" custLinFactNeighborY="-67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C838C-716B-408D-BED3-40D1372A35C7}" type="pres">
      <dgm:prSet presAssocID="{470E6E4E-0B8D-4FD6-9745-C2FB281950CD}" presName="Name13" presStyleLbl="parChTrans1D2" presStyleIdx="3" presStyleCnt="7"/>
      <dgm:spPr/>
      <dgm:t>
        <a:bodyPr/>
        <a:lstStyle/>
        <a:p>
          <a:endParaRPr lang="ru-RU"/>
        </a:p>
      </dgm:t>
    </dgm:pt>
    <dgm:pt modelId="{FBD088A9-C568-49C0-839C-40FA5912185E}" type="pres">
      <dgm:prSet presAssocID="{32F90C0F-9EA5-45A2-9A06-DDEC6FD6C58A}" presName="childText" presStyleLbl="bgAcc1" presStyleIdx="3" presStyleCnt="7" custScaleX="1623844" custScaleY="310838" custLinFactNeighborX="17693" custLinFactNeighborY="-15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D3AF59-1DC0-45D3-BB19-D45FFCC147BF}" type="pres">
      <dgm:prSet presAssocID="{5A69CDF9-B2B3-486B-9478-EE11F6BE8E73}" presName="Name13" presStyleLbl="parChTrans1D2" presStyleIdx="4" presStyleCnt="7"/>
      <dgm:spPr/>
      <dgm:t>
        <a:bodyPr/>
        <a:lstStyle/>
        <a:p>
          <a:endParaRPr lang="ru-RU"/>
        </a:p>
      </dgm:t>
    </dgm:pt>
    <dgm:pt modelId="{28A5BFE7-85D6-4FA0-9FC9-0AA20E69FAAE}" type="pres">
      <dgm:prSet presAssocID="{B209CDA7-7871-4875-B099-19990BEC2773}" presName="childText" presStyleLbl="bgAcc1" presStyleIdx="4" presStyleCnt="7" custScaleX="1619495" custScaleY="234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E30A06-8B14-4D46-9A5F-A59274986894}" type="pres">
      <dgm:prSet presAssocID="{CAA8CA7C-7B6F-414C-8EFA-694389FB9FF9}" presName="Name13" presStyleLbl="parChTrans1D2" presStyleIdx="5" presStyleCnt="7"/>
      <dgm:spPr/>
      <dgm:t>
        <a:bodyPr/>
        <a:lstStyle/>
        <a:p>
          <a:endParaRPr lang="ru-RU"/>
        </a:p>
      </dgm:t>
    </dgm:pt>
    <dgm:pt modelId="{FEB213E7-C134-4F97-92A7-877B00A69234}" type="pres">
      <dgm:prSet presAssocID="{4B95D809-2865-4110-B4C4-3A90BA42E95C}" presName="childText" presStyleLbl="bgAcc1" presStyleIdx="5" presStyleCnt="7" custScaleX="1607844" custScaleY="245024" custLinFactNeighborX="-14041" custLinFactNeighborY="-4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AB505F-6392-4031-A567-AD6FF0869E44}" type="pres">
      <dgm:prSet presAssocID="{D15CB503-CABD-48EF-8A2C-CF6E47657C58}" presName="Name13" presStyleLbl="parChTrans1D2" presStyleIdx="6" presStyleCnt="7"/>
      <dgm:spPr/>
      <dgm:t>
        <a:bodyPr/>
        <a:lstStyle/>
        <a:p>
          <a:endParaRPr lang="ru-RU"/>
        </a:p>
      </dgm:t>
    </dgm:pt>
    <dgm:pt modelId="{EFFAAAD1-E940-4557-80F0-DE2AD4AB6885}" type="pres">
      <dgm:prSet presAssocID="{1BCE3B1E-6679-435C-A4AB-FF052C04462A}" presName="childText" presStyleLbl="bgAcc1" presStyleIdx="6" presStyleCnt="7" custScaleX="1593303" custScaleY="228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CF9367-4042-4FEB-B025-E3E616865656}" type="presOf" srcId="{1BCE3B1E-6679-435C-A4AB-FF052C04462A}" destId="{EFFAAAD1-E940-4557-80F0-DE2AD4AB6885}" srcOrd="0" destOrd="0" presId="urn:microsoft.com/office/officeart/2005/8/layout/hierarchy3"/>
    <dgm:cxn modelId="{1DA6CF8E-6BB1-40C5-9994-B58E9C28345B}" type="presOf" srcId="{F98175CC-5147-483F-8FAF-FF251B83A637}" destId="{A40F8AB0-F575-4CEA-BAE7-F52CA72E8C5E}" srcOrd="0" destOrd="0" presId="urn:microsoft.com/office/officeart/2005/8/layout/hierarchy3"/>
    <dgm:cxn modelId="{EA7E2DAB-D8E9-4D80-83F5-EB9D558249BD}" type="presOf" srcId="{CAA8CA7C-7B6F-414C-8EFA-694389FB9FF9}" destId="{15E30A06-8B14-4D46-9A5F-A59274986894}" srcOrd="0" destOrd="0" presId="urn:microsoft.com/office/officeart/2005/8/layout/hierarchy3"/>
    <dgm:cxn modelId="{396D594B-7DAD-4BD2-801F-43144A5D659A}" type="presOf" srcId="{C28A4D59-FB94-4E77-81B6-DB9D862CB2A7}" destId="{775B4C7F-A09A-48CB-A033-56D8EB8DD2EA}" srcOrd="0" destOrd="0" presId="urn:microsoft.com/office/officeart/2005/8/layout/hierarchy3"/>
    <dgm:cxn modelId="{02092345-D3AA-4BA7-9D8B-063490874706}" type="presOf" srcId="{3E4A4540-7BF4-4E35-BEB6-D6E667324064}" destId="{5280348D-E167-4E10-9FE0-B667FAC04C3E}" srcOrd="0" destOrd="0" presId="urn:microsoft.com/office/officeart/2005/8/layout/hierarchy3"/>
    <dgm:cxn modelId="{13B019FF-5F25-4C32-802A-9ECCDA838821}" type="presOf" srcId="{4B95D809-2865-4110-B4C4-3A90BA42E95C}" destId="{FEB213E7-C134-4F97-92A7-877B00A69234}" srcOrd="0" destOrd="0" presId="urn:microsoft.com/office/officeart/2005/8/layout/hierarchy3"/>
    <dgm:cxn modelId="{207637D9-E3A7-4779-BDB5-C9FB382B8DB5}" type="presOf" srcId="{470E6E4E-0B8D-4FD6-9745-C2FB281950CD}" destId="{9D6C838C-716B-408D-BED3-40D1372A35C7}" srcOrd="0" destOrd="0" presId="urn:microsoft.com/office/officeart/2005/8/layout/hierarchy3"/>
    <dgm:cxn modelId="{B4027DD8-51FC-47C9-9E46-C0781DB41B6C}" type="presOf" srcId="{B209CDA7-7871-4875-B099-19990BEC2773}" destId="{28A5BFE7-85D6-4FA0-9FC9-0AA20E69FAAE}" srcOrd="0" destOrd="0" presId="urn:microsoft.com/office/officeart/2005/8/layout/hierarchy3"/>
    <dgm:cxn modelId="{7F2F5138-941D-47A9-A60E-C7B98CF94BAE}" type="presOf" srcId="{7AE65AE9-CA75-4A68-8C75-E4D57A707403}" destId="{2F285667-95A4-4A27-9BD2-34BF9CE80AA2}" srcOrd="0" destOrd="0" presId="urn:microsoft.com/office/officeart/2005/8/layout/hierarchy3"/>
    <dgm:cxn modelId="{24859447-61D7-405E-B776-AEECA7E7AEAD}" srcId="{7AE65AE9-CA75-4A68-8C75-E4D57A707403}" destId="{1BCE3B1E-6679-435C-A4AB-FF052C04462A}" srcOrd="6" destOrd="0" parTransId="{D15CB503-CABD-48EF-8A2C-CF6E47657C58}" sibTransId="{A62446CB-C31D-40AC-8CE9-414B6CCF8357}"/>
    <dgm:cxn modelId="{47C1DB9B-DC93-4FC6-A595-879D37C3E6F3}" type="presOf" srcId="{AA00D70B-3208-4CAB-92E2-40260B3A63E1}" destId="{944AAE68-80F3-401D-95E9-4A83323F33D4}" srcOrd="0" destOrd="0" presId="urn:microsoft.com/office/officeart/2005/8/layout/hierarchy3"/>
    <dgm:cxn modelId="{E104527D-3202-426F-8D9D-1D5B890EA453}" type="presOf" srcId="{7AE65AE9-CA75-4A68-8C75-E4D57A707403}" destId="{E7522E7B-0D6F-445F-BA40-05A8931058EB}" srcOrd="1" destOrd="0" presId="urn:microsoft.com/office/officeart/2005/8/layout/hierarchy3"/>
    <dgm:cxn modelId="{8B7649C4-A84F-4D9F-BD81-412D286078E4}" type="presOf" srcId="{D15CB503-CABD-48EF-8A2C-CF6E47657C58}" destId="{5FAB505F-6392-4031-A567-AD6FF0869E44}" srcOrd="0" destOrd="0" presId="urn:microsoft.com/office/officeart/2005/8/layout/hierarchy3"/>
    <dgm:cxn modelId="{5E1F36C4-97E7-4997-99BB-BAA39BA58D69}" type="presOf" srcId="{F98175CC-5147-483F-8FAF-FF251B83A637}" destId="{93067D54-AB80-4ACF-B381-A8F5C3D3CD5F}" srcOrd="1" destOrd="0" presId="urn:microsoft.com/office/officeart/2005/8/layout/hierarchy3"/>
    <dgm:cxn modelId="{15A8EE56-ED4A-418B-9C62-B5D054AE2D6C}" srcId="{7AE65AE9-CA75-4A68-8C75-E4D57A707403}" destId="{175BD176-2D00-4C69-9D14-9ADDA01A4A15}" srcOrd="0" destOrd="0" parTransId="{9A20B203-7D81-49ED-B0AB-C8F318A3EF37}" sibTransId="{CAC1821D-AB0B-43D4-AAAE-E1F8D9CF14C1}"/>
    <dgm:cxn modelId="{1F717767-66F5-4413-827C-A0EAA9E0748C}" type="presOf" srcId="{9A20B203-7D81-49ED-B0AB-C8F318A3EF37}" destId="{85DFE19D-808A-42E2-B1E5-6EAC1009FD78}" srcOrd="0" destOrd="0" presId="urn:microsoft.com/office/officeart/2005/8/layout/hierarchy3"/>
    <dgm:cxn modelId="{DFF76B1C-2031-4991-A4AA-C9509EA6801D}" srcId="{7AE65AE9-CA75-4A68-8C75-E4D57A707403}" destId="{4B95D809-2865-4110-B4C4-3A90BA42E95C}" srcOrd="5" destOrd="0" parTransId="{CAA8CA7C-7B6F-414C-8EFA-694389FB9FF9}" sibTransId="{B4B3C8B1-21F5-46D4-8DDA-19E6DFD02DA0}"/>
    <dgm:cxn modelId="{AEE98776-E722-4A92-8DA4-1E4CE7C1167A}" type="presOf" srcId="{E3FEE031-66CB-4168-A5E7-EBF9DBE2F176}" destId="{B7B735A9-5699-4E0F-A9CE-21CFD576E341}" srcOrd="0" destOrd="0" presId="urn:microsoft.com/office/officeart/2005/8/layout/hierarchy3"/>
    <dgm:cxn modelId="{9CBD8FC1-12B4-4696-9159-80857AD1E423}" type="presOf" srcId="{5A69CDF9-B2B3-486B-9478-EE11F6BE8E73}" destId="{99D3AF59-1DC0-45D3-BB19-D45FFCC147BF}" srcOrd="0" destOrd="0" presId="urn:microsoft.com/office/officeart/2005/8/layout/hierarchy3"/>
    <dgm:cxn modelId="{4773E45F-5F7C-4913-92C8-65753257C39D}" type="presOf" srcId="{32F90C0F-9EA5-45A2-9A06-DDEC6FD6C58A}" destId="{FBD088A9-C568-49C0-839C-40FA5912185E}" srcOrd="0" destOrd="0" presId="urn:microsoft.com/office/officeart/2005/8/layout/hierarchy3"/>
    <dgm:cxn modelId="{48B801F9-BD5A-4B86-B0B9-1D7C22477032}" srcId="{7AE65AE9-CA75-4A68-8C75-E4D57A707403}" destId="{32F90C0F-9EA5-45A2-9A06-DDEC6FD6C58A}" srcOrd="3" destOrd="0" parTransId="{470E6E4E-0B8D-4FD6-9745-C2FB281950CD}" sibTransId="{65CEA6A2-3AB9-4B9C-BA95-8F9596503470}"/>
    <dgm:cxn modelId="{0EB72671-043A-438E-8072-72C1C257A734}" srcId="{7AE65AE9-CA75-4A68-8C75-E4D57A707403}" destId="{E3FEE031-66CB-4168-A5E7-EBF9DBE2F176}" srcOrd="2" destOrd="0" parTransId="{AA00D70B-3208-4CAB-92E2-40260B3A63E1}" sibTransId="{0BD14230-9765-4D10-B946-F84469579E52}"/>
    <dgm:cxn modelId="{504D729E-9473-46A5-94C6-933540523BB1}" srcId="{7AE65AE9-CA75-4A68-8C75-E4D57A707403}" destId="{B209CDA7-7871-4875-B099-19990BEC2773}" srcOrd="4" destOrd="0" parTransId="{5A69CDF9-B2B3-486B-9478-EE11F6BE8E73}" sibTransId="{1FBDB563-9A05-4218-8670-5779B97221E2}"/>
    <dgm:cxn modelId="{100172E9-B649-42D6-BAD2-DC908B02AAAB}" srcId="{3E4A4540-7BF4-4E35-BEB6-D6E667324064}" destId="{F98175CC-5147-483F-8FAF-FF251B83A637}" srcOrd="0" destOrd="0" parTransId="{1E1AFB3C-BC55-434E-9E9E-FFB9297F538B}" sibTransId="{DCADE9BD-1013-47BB-B395-1AF8A36BAF54}"/>
    <dgm:cxn modelId="{9A036572-F9A1-4121-8F16-1379F26C5AE4}" type="presOf" srcId="{175BD176-2D00-4C69-9D14-9ADDA01A4A15}" destId="{F0BF9CAF-A482-4B74-82A6-545CA47EC14E}" srcOrd="0" destOrd="0" presId="urn:microsoft.com/office/officeart/2005/8/layout/hierarchy3"/>
    <dgm:cxn modelId="{67893155-A63A-40E0-B098-2B8EB089F1C8}" srcId="{3E4A4540-7BF4-4E35-BEB6-D6E667324064}" destId="{7AE65AE9-CA75-4A68-8C75-E4D57A707403}" srcOrd="1" destOrd="0" parTransId="{4B27B5A7-0180-400D-8B42-AC86321942E1}" sibTransId="{B9C037FF-09A8-4267-96F1-FCFE21A346DE}"/>
    <dgm:cxn modelId="{ACF0D899-E1FB-403D-ABBC-C08D94B62FB0}" type="presOf" srcId="{3410C2B1-C385-4C26-9296-916B4F2D999A}" destId="{9B93E135-26BA-4929-A130-1A67D4ECA2C9}" srcOrd="0" destOrd="0" presId="urn:microsoft.com/office/officeart/2005/8/layout/hierarchy3"/>
    <dgm:cxn modelId="{354DF67D-9409-4E34-870A-A557E9B295CC}" srcId="{7AE65AE9-CA75-4A68-8C75-E4D57A707403}" destId="{3410C2B1-C385-4C26-9296-916B4F2D999A}" srcOrd="1" destOrd="0" parTransId="{C28A4D59-FB94-4E77-81B6-DB9D862CB2A7}" sibTransId="{727EB32C-4B61-41A8-AC6E-135B7C27DC94}"/>
    <dgm:cxn modelId="{08966BAA-CB6F-480D-9758-C0232D1AA8DA}" type="presParOf" srcId="{5280348D-E167-4E10-9FE0-B667FAC04C3E}" destId="{C4EB7DBA-180B-4F2D-A966-E34372C120BB}" srcOrd="0" destOrd="0" presId="urn:microsoft.com/office/officeart/2005/8/layout/hierarchy3"/>
    <dgm:cxn modelId="{A5434E59-5BE7-4777-B69F-BA2F43DED4B9}" type="presParOf" srcId="{C4EB7DBA-180B-4F2D-A966-E34372C120BB}" destId="{E0661D7A-38D2-46C6-9663-B6B503BF8312}" srcOrd="0" destOrd="0" presId="urn:microsoft.com/office/officeart/2005/8/layout/hierarchy3"/>
    <dgm:cxn modelId="{72CD7606-4F08-4A26-B11D-13883FA7D9AB}" type="presParOf" srcId="{E0661D7A-38D2-46C6-9663-B6B503BF8312}" destId="{A40F8AB0-F575-4CEA-BAE7-F52CA72E8C5E}" srcOrd="0" destOrd="0" presId="urn:microsoft.com/office/officeart/2005/8/layout/hierarchy3"/>
    <dgm:cxn modelId="{484F75A7-EE8A-4609-BEA1-EB3923A60E8E}" type="presParOf" srcId="{E0661D7A-38D2-46C6-9663-B6B503BF8312}" destId="{93067D54-AB80-4ACF-B381-A8F5C3D3CD5F}" srcOrd="1" destOrd="0" presId="urn:microsoft.com/office/officeart/2005/8/layout/hierarchy3"/>
    <dgm:cxn modelId="{25CD3D28-119F-4B82-879B-8A8964EFC7C7}" type="presParOf" srcId="{C4EB7DBA-180B-4F2D-A966-E34372C120BB}" destId="{D51AC8B9-DF4D-4AD6-9037-03A9B5AC5B67}" srcOrd="1" destOrd="0" presId="urn:microsoft.com/office/officeart/2005/8/layout/hierarchy3"/>
    <dgm:cxn modelId="{4BB04EDC-AC9A-47BD-B85E-E2D2BAABD841}" type="presParOf" srcId="{5280348D-E167-4E10-9FE0-B667FAC04C3E}" destId="{7083E0FD-0EA8-414A-B3A6-156BE6EBD943}" srcOrd="1" destOrd="0" presId="urn:microsoft.com/office/officeart/2005/8/layout/hierarchy3"/>
    <dgm:cxn modelId="{31E21016-5086-46EA-8DB2-6BEA96566B65}" type="presParOf" srcId="{7083E0FD-0EA8-414A-B3A6-156BE6EBD943}" destId="{A020DF3C-BBD3-4289-96BE-9E75ED9B4B19}" srcOrd="0" destOrd="0" presId="urn:microsoft.com/office/officeart/2005/8/layout/hierarchy3"/>
    <dgm:cxn modelId="{8FEF8D62-AD6F-4470-9EE3-09F9E1F4E3AE}" type="presParOf" srcId="{A020DF3C-BBD3-4289-96BE-9E75ED9B4B19}" destId="{2F285667-95A4-4A27-9BD2-34BF9CE80AA2}" srcOrd="0" destOrd="0" presId="urn:microsoft.com/office/officeart/2005/8/layout/hierarchy3"/>
    <dgm:cxn modelId="{9D725450-7BB6-45CD-83DA-1F5874CC75E5}" type="presParOf" srcId="{A020DF3C-BBD3-4289-96BE-9E75ED9B4B19}" destId="{E7522E7B-0D6F-445F-BA40-05A8931058EB}" srcOrd="1" destOrd="0" presId="urn:microsoft.com/office/officeart/2005/8/layout/hierarchy3"/>
    <dgm:cxn modelId="{270B02A2-DF3A-4CA1-993D-C101476DA3E4}" type="presParOf" srcId="{7083E0FD-0EA8-414A-B3A6-156BE6EBD943}" destId="{14EA05CF-B89D-4B3D-BC07-9031A0D5B9AE}" srcOrd="1" destOrd="0" presId="urn:microsoft.com/office/officeart/2005/8/layout/hierarchy3"/>
    <dgm:cxn modelId="{EA8CD5A3-87C9-45B1-A682-8A41E996BFC4}" type="presParOf" srcId="{14EA05CF-B89D-4B3D-BC07-9031A0D5B9AE}" destId="{85DFE19D-808A-42E2-B1E5-6EAC1009FD78}" srcOrd="0" destOrd="0" presId="urn:microsoft.com/office/officeart/2005/8/layout/hierarchy3"/>
    <dgm:cxn modelId="{010B5135-5AE6-4A4A-B5EA-C6E8B7AB023D}" type="presParOf" srcId="{14EA05CF-B89D-4B3D-BC07-9031A0D5B9AE}" destId="{F0BF9CAF-A482-4B74-82A6-545CA47EC14E}" srcOrd="1" destOrd="0" presId="urn:microsoft.com/office/officeart/2005/8/layout/hierarchy3"/>
    <dgm:cxn modelId="{F58169FE-36D1-4CA8-9E10-5C14E62B0973}" type="presParOf" srcId="{14EA05CF-B89D-4B3D-BC07-9031A0D5B9AE}" destId="{775B4C7F-A09A-48CB-A033-56D8EB8DD2EA}" srcOrd="2" destOrd="0" presId="urn:microsoft.com/office/officeart/2005/8/layout/hierarchy3"/>
    <dgm:cxn modelId="{CD310D6E-4ADE-4C00-96A6-823C687A7BFC}" type="presParOf" srcId="{14EA05CF-B89D-4B3D-BC07-9031A0D5B9AE}" destId="{9B93E135-26BA-4929-A130-1A67D4ECA2C9}" srcOrd="3" destOrd="0" presId="urn:microsoft.com/office/officeart/2005/8/layout/hierarchy3"/>
    <dgm:cxn modelId="{97E6D9CE-159F-4DE3-95DE-17FBB03FB515}" type="presParOf" srcId="{14EA05CF-B89D-4B3D-BC07-9031A0D5B9AE}" destId="{944AAE68-80F3-401D-95E9-4A83323F33D4}" srcOrd="4" destOrd="0" presId="urn:microsoft.com/office/officeart/2005/8/layout/hierarchy3"/>
    <dgm:cxn modelId="{1245394C-FC57-47D8-970D-066C8A1563D8}" type="presParOf" srcId="{14EA05CF-B89D-4B3D-BC07-9031A0D5B9AE}" destId="{B7B735A9-5699-4E0F-A9CE-21CFD576E341}" srcOrd="5" destOrd="0" presId="urn:microsoft.com/office/officeart/2005/8/layout/hierarchy3"/>
    <dgm:cxn modelId="{EB9F730A-B226-46AE-810D-92FEB79039AC}" type="presParOf" srcId="{14EA05CF-B89D-4B3D-BC07-9031A0D5B9AE}" destId="{9D6C838C-716B-408D-BED3-40D1372A35C7}" srcOrd="6" destOrd="0" presId="urn:microsoft.com/office/officeart/2005/8/layout/hierarchy3"/>
    <dgm:cxn modelId="{01C2B0CB-6E96-4289-8A05-243CE82DF819}" type="presParOf" srcId="{14EA05CF-B89D-4B3D-BC07-9031A0D5B9AE}" destId="{FBD088A9-C568-49C0-839C-40FA5912185E}" srcOrd="7" destOrd="0" presId="urn:microsoft.com/office/officeart/2005/8/layout/hierarchy3"/>
    <dgm:cxn modelId="{EC304B59-7915-46A3-82A7-603392CB469E}" type="presParOf" srcId="{14EA05CF-B89D-4B3D-BC07-9031A0D5B9AE}" destId="{99D3AF59-1DC0-45D3-BB19-D45FFCC147BF}" srcOrd="8" destOrd="0" presId="urn:microsoft.com/office/officeart/2005/8/layout/hierarchy3"/>
    <dgm:cxn modelId="{9833169E-7836-49CB-A425-4CF9C633D6B6}" type="presParOf" srcId="{14EA05CF-B89D-4B3D-BC07-9031A0D5B9AE}" destId="{28A5BFE7-85D6-4FA0-9FC9-0AA20E69FAAE}" srcOrd="9" destOrd="0" presId="urn:microsoft.com/office/officeart/2005/8/layout/hierarchy3"/>
    <dgm:cxn modelId="{6DB7199C-556A-41BD-9268-B1F1A3051FEA}" type="presParOf" srcId="{14EA05CF-B89D-4B3D-BC07-9031A0D5B9AE}" destId="{15E30A06-8B14-4D46-9A5F-A59274986894}" srcOrd="10" destOrd="0" presId="urn:microsoft.com/office/officeart/2005/8/layout/hierarchy3"/>
    <dgm:cxn modelId="{D1E91A48-F02A-45CE-A542-DA3357A1FAEB}" type="presParOf" srcId="{14EA05CF-B89D-4B3D-BC07-9031A0D5B9AE}" destId="{FEB213E7-C134-4F97-92A7-877B00A69234}" srcOrd="11" destOrd="0" presId="urn:microsoft.com/office/officeart/2005/8/layout/hierarchy3"/>
    <dgm:cxn modelId="{849E160F-D461-4532-8AE1-C89C0CD28F4D}" type="presParOf" srcId="{14EA05CF-B89D-4B3D-BC07-9031A0D5B9AE}" destId="{5FAB505F-6392-4031-A567-AD6FF0869E44}" srcOrd="12" destOrd="0" presId="urn:microsoft.com/office/officeart/2005/8/layout/hierarchy3"/>
    <dgm:cxn modelId="{50AFE3F3-4CA1-4353-B5FD-BD8C4D57C54F}" type="presParOf" srcId="{14EA05CF-B89D-4B3D-BC07-9031A0D5B9AE}" destId="{EFFAAAD1-E940-4557-80F0-DE2AD4AB6885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4DC50F-7726-420F-B438-E77AD8A5620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E5B6FB-748F-4A4C-9DBB-8DB915C7A01A}">
      <dgm:prSet phldrT="[Текст]" custT="1"/>
      <dgm:spPr/>
      <dgm:t>
        <a:bodyPr/>
        <a:lstStyle/>
        <a:p>
          <a:r>
            <a:rPr lang="ru-RU" sz="3600" b="1" i="1" u="sng" dirty="0" smtClean="0">
              <a:latin typeface="Cambria" pitchFamily="18" charset="0"/>
            </a:rPr>
            <a:t>Формы сопровождения тьютором</a:t>
          </a:r>
          <a:endParaRPr lang="ru-RU" sz="3600" b="1" i="1" u="sng" dirty="0">
            <a:latin typeface="Cambria" pitchFamily="18" charset="0"/>
          </a:endParaRPr>
        </a:p>
      </dgm:t>
    </dgm:pt>
    <dgm:pt modelId="{2A900E0C-F126-4047-8346-BBEDEAE6A7DC}" type="parTrans" cxnId="{422EBA7A-6FCC-49CE-9AB5-AA39D5A1B24F}">
      <dgm:prSet/>
      <dgm:spPr/>
      <dgm:t>
        <a:bodyPr/>
        <a:lstStyle/>
        <a:p>
          <a:endParaRPr lang="ru-RU"/>
        </a:p>
      </dgm:t>
    </dgm:pt>
    <dgm:pt modelId="{80DD1596-EA9C-4B41-BD4D-05DCF239A1AD}" type="sibTrans" cxnId="{422EBA7A-6FCC-49CE-9AB5-AA39D5A1B24F}">
      <dgm:prSet/>
      <dgm:spPr/>
      <dgm:t>
        <a:bodyPr/>
        <a:lstStyle/>
        <a:p>
          <a:endParaRPr lang="ru-RU"/>
        </a:p>
      </dgm:t>
    </dgm:pt>
    <dgm:pt modelId="{903BD0AB-3871-47DF-9D34-6838E9C4D37E}">
      <dgm:prSet custT="1"/>
      <dgm:spPr/>
      <dgm:t>
        <a:bodyPr/>
        <a:lstStyle/>
        <a:p>
          <a:r>
            <a:rPr lang="ru-RU" sz="3200" dirty="0" smtClean="0"/>
            <a:t>индивидуальная помощь ребёнку на уроке</a:t>
          </a:r>
          <a:endParaRPr lang="ru-RU" sz="3200" dirty="0"/>
        </a:p>
      </dgm:t>
    </dgm:pt>
    <dgm:pt modelId="{C7D38DA7-E7A7-4A60-8DBF-FE9D07B8831F}" type="parTrans" cxnId="{5E4E67F7-F797-48BC-B4F4-7DA779A78230}">
      <dgm:prSet/>
      <dgm:spPr/>
      <dgm:t>
        <a:bodyPr/>
        <a:lstStyle/>
        <a:p>
          <a:endParaRPr lang="ru-RU"/>
        </a:p>
      </dgm:t>
    </dgm:pt>
    <dgm:pt modelId="{1378BD8E-9051-4355-B9A5-05814C04C4D4}" type="sibTrans" cxnId="{5E4E67F7-F797-48BC-B4F4-7DA779A78230}">
      <dgm:prSet/>
      <dgm:spPr/>
      <dgm:t>
        <a:bodyPr/>
        <a:lstStyle/>
        <a:p>
          <a:endParaRPr lang="ru-RU"/>
        </a:p>
      </dgm:t>
    </dgm:pt>
    <dgm:pt modelId="{00789450-F5B0-4DD6-8331-7CF9B8E8FC6C}">
      <dgm:prSet custT="1"/>
      <dgm:spPr/>
      <dgm:t>
        <a:bodyPr/>
        <a:lstStyle/>
        <a:p>
          <a:r>
            <a:rPr lang="ru-RU" sz="3200" dirty="0" smtClean="0"/>
            <a:t>помощь учителю в классе на уроке</a:t>
          </a:r>
          <a:endParaRPr lang="ru-RU" sz="3200" dirty="0"/>
        </a:p>
      </dgm:t>
    </dgm:pt>
    <dgm:pt modelId="{0DF3735B-869A-4930-AEF2-2324DF7EFEE5}" type="parTrans" cxnId="{D4DD1CEA-0696-4F69-8D16-86F5A8D77884}">
      <dgm:prSet/>
      <dgm:spPr/>
      <dgm:t>
        <a:bodyPr/>
        <a:lstStyle/>
        <a:p>
          <a:endParaRPr lang="ru-RU"/>
        </a:p>
      </dgm:t>
    </dgm:pt>
    <dgm:pt modelId="{55F3D28B-46D9-4275-B51B-28412C419630}" type="sibTrans" cxnId="{D4DD1CEA-0696-4F69-8D16-86F5A8D77884}">
      <dgm:prSet/>
      <dgm:spPr/>
      <dgm:t>
        <a:bodyPr/>
        <a:lstStyle/>
        <a:p>
          <a:endParaRPr lang="ru-RU"/>
        </a:p>
      </dgm:t>
    </dgm:pt>
    <dgm:pt modelId="{A9889D43-382D-47AC-AD31-5E826815E2E7}" type="pres">
      <dgm:prSet presAssocID="{604DC50F-7726-420F-B438-E77AD8A562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67AD7E6-80E2-4C15-B4CF-84847DE322B7}" type="pres">
      <dgm:prSet presAssocID="{88E5B6FB-748F-4A4C-9DBB-8DB915C7A01A}" presName="hierRoot1" presStyleCnt="0"/>
      <dgm:spPr/>
    </dgm:pt>
    <dgm:pt modelId="{A4C6D9AB-EC28-4222-BBBE-10AFF3F72A52}" type="pres">
      <dgm:prSet presAssocID="{88E5B6FB-748F-4A4C-9DBB-8DB915C7A01A}" presName="composite" presStyleCnt="0"/>
      <dgm:spPr/>
    </dgm:pt>
    <dgm:pt modelId="{59E5C840-CDB7-4BD6-BC6B-ED798B5FA044}" type="pres">
      <dgm:prSet presAssocID="{88E5B6FB-748F-4A4C-9DBB-8DB915C7A01A}" presName="background" presStyleLbl="node0" presStyleIdx="0" presStyleCnt="1"/>
      <dgm:spPr/>
    </dgm:pt>
    <dgm:pt modelId="{F0FD4217-8A4B-472F-96E0-337F54F611AF}" type="pres">
      <dgm:prSet presAssocID="{88E5B6FB-748F-4A4C-9DBB-8DB915C7A01A}" presName="text" presStyleLbl="fgAcc0" presStyleIdx="0" presStyleCnt="1" custScaleX="377898" custLinFactNeighborX="219" custLinFactNeighborY="-15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57FA80-6CC4-4461-8D0C-9EC55E1BE8E3}" type="pres">
      <dgm:prSet presAssocID="{88E5B6FB-748F-4A4C-9DBB-8DB915C7A01A}" presName="hierChild2" presStyleCnt="0"/>
      <dgm:spPr/>
    </dgm:pt>
    <dgm:pt modelId="{3E05E176-AB8D-48AF-9FBD-ACD28943EF4D}" type="pres">
      <dgm:prSet presAssocID="{C7D38DA7-E7A7-4A60-8DBF-FE9D07B8831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3CF883C-F6D2-4A60-9519-C1F0DF20DE00}" type="pres">
      <dgm:prSet presAssocID="{903BD0AB-3871-47DF-9D34-6838E9C4D37E}" presName="hierRoot2" presStyleCnt="0"/>
      <dgm:spPr/>
    </dgm:pt>
    <dgm:pt modelId="{BF1D77B3-50E1-4A83-A063-BD43970FF0DF}" type="pres">
      <dgm:prSet presAssocID="{903BD0AB-3871-47DF-9D34-6838E9C4D37E}" presName="composite2" presStyleCnt="0"/>
      <dgm:spPr/>
    </dgm:pt>
    <dgm:pt modelId="{91F56549-FD6D-4CDB-8510-02514819C019}" type="pres">
      <dgm:prSet presAssocID="{903BD0AB-3871-47DF-9D34-6838E9C4D37E}" presName="background2" presStyleLbl="node2" presStyleIdx="0" presStyleCnt="2"/>
      <dgm:spPr/>
    </dgm:pt>
    <dgm:pt modelId="{A1DDC4D0-53A7-4168-AA99-1773CB200DE7}" type="pres">
      <dgm:prSet presAssocID="{903BD0AB-3871-47DF-9D34-6838E9C4D37E}" presName="text2" presStyleLbl="fgAcc2" presStyleIdx="0" presStyleCnt="2" custScaleX="328792" custScaleY="1146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6947F3-1B35-4288-870B-C1962337ADEC}" type="pres">
      <dgm:prSet presAssocID="{903BD0AB-3871-47DF-9D34-6838E9C4D37E}" presName="hierChild3" presStyleCnt="0"/>
      <dgm:spPr/>
    </dgm:pt>
    <dgm:pt modelId="{6918C6D2-2D27-44BB-ADA9-ACBA4CDB76C8}" type="pres">
      <dgm:prSet presAssocID="{0DF3735B-869A-4930-AEF2-2324DF7EFEE5}" presName="Name10" presStyleLbl="parChTrans1D2" presStyleIdx="1" presStyleCnt="2"/>
      <dgm:spPr/>
      <dgm:t>
        <a:bodyPr/>
        <a:lstStyle/>
        <a:p>
          <a:endParaRPr lang="ru-RU"/>
        </a:p>
      </dgm:t>
    </dgm:pt>
    <dgm:pt modelId="{20F2682D-AF84-430D-A7AA-682468442664}" type="pres">
      <dgm:prSet presAssocID="{00789450-F5B0-4DD6-8331-7CF9B8E8FC6C}" presName="hierRoot2" presStyleCnt="0"/>
      <dgm:spPr/>
    </dgm:pt>
    <dgm:pt modelId="{A901E811-8A16-4EB1-B0CF-13525CC9CD17}" type="pres">
      <dgm:prSet presAssocID="{00789450-F5B0-4DD6-8331-7CF9B8E8FC6C}" presName="composite2" presStyleCnt="0"/>
      <dgm:spPr/>
    </dgm:pt>
    <dgm:pt modelId="{382E747F-8C88-4514-8A1D-DBEA6C657603}" type="pres">
      <dgm:prSet presAssocID="{00789450-F5B0-4DD6-8331-7CF9B8E8FC6C}" presName="background2" presStyleLbl="node2" presStyleIdx="1" presStyleCnt="2"/>
      <dgm:spPr/>
    </dgm:pt>
    <dgm:pt modelId="{86798B9C-DCE3-48A1-A6B3-1D20FFCBF4DB}" type="pres">
      <dgm:prSet presAssocID="{00789450-F5B0-4DD6-8331-7CF9B8E8FC6C}" presName="text2" presStyleLbl="fgAcc2" presStyleIdx="1" presStyleCnt="2" custScaleX="353941" custScaleY="1081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9C8296-002D-4B25-B9F3-2F9CDBDB9DF2}" type="pres">
      <dgm:prSet presAssocID="{00789450-F5B0-4DD6-8331-7CF9B8E8FC6C}" presName="hierChild3" presStyleCnt="0"/>
      <dgm:spPr/>
    </dgm:pt>
  </dgm:ptLst>
  <dgm:cxnLst>
    <dgm:cxn modelId="{422EBA7A-6FCC-49CE-9AB5-AA39D5A1B24F}" srcId="{604DC50F-7726-420F-B438-E77AD8A5620B}" destId="{88E5B6FB-748F-4A4C-9DBB-8DB915C7A01A}" srcOrd="0" destOrd="0" parTransId="{2A900E0C-F126-4047-8346-BBEDEAE6A7DC}" sibTransId="{80DD1596-EA9C-4B41-BD4D-05DCF239A1AD}"/>
    <dgm:cxn modelId="{5E4E67F7-F797-48BC-B4F4-7DA779A78230}" srcId="{88E5B6FB-748F-4A4C-9DBB-8DB915C7A01A}" destId="{903BD0AB-3871-47DF-9D34-6838E9C4D37E}" srcOrd="0" destOrd="0" parTransId="{C7D38DA7-E7A7-4A60-8DBF-FE9D07B8831F}" sibTransId="{1378BD8E-9051-4355-B9A5-05814C04C4D4}"/>
    <dgm:cxn modelId="{D4DD1CEA-0696-4F69-8D16-86F5A8D77884}" srcId="{88E5B6FB-748F-4A4C-9DBB-8DB915C7A01A}" destId="{00789450-F5B0-4DD6-8331-7CF9B8E8FC6C}" srcOrd="1" destOrd="0" parTransId="{0DF3735B-869A-4930-AEF2-2324DF7EFEE5}" sibTransId="{55F3D28B-46D9-4275-B51B-28412C419630}"/>
    <dgm:cxn modelId="{FA385390-1BF3-49EC-8E5A-23EB5E466620}" type="presOf" srcId="{604DC50F-7726-420F-B438-E77AD8A5620B}" destId="{A9889D43-382D-47AC-AD31-5E826815E2E7}" srcOrd="0" destOrd="0" presId="urn:microsoft.com/office/officeart/2005/8/layout/hierarchy1"/>
    <dgm:cxn modelId="{5FD36A3D-35BF-4416-A7B4-94CFD6249B67}" type="presOf" srcId="{C7D38DA7-E7A7-4A60-8DBF-FE9D07B8831F}" destId="{3E05E176-AB8D-48AF-9FBD-ACD28943EF4D}" srcOrd="0" destOrd="0" presId="urn:microsoft.com/office/officeart/2005/8/layout/hierarchy1"/>
    <dgm:cxn modelId="{D3EE1E14-2928-445C-8D82-9831C648DF4B}" type="presOf" srcId="{903BD0AB-3871-47DF-9D34-6838E9C4D37E}" destId="{A1DDC4D0-53A7-4168-AA99-1773CB200DE7}" srcOrd="0" destOrd="0" presId="urn:microsoft.com/office/officeart/2005/8/layout/hierarchy1"/>
    <dgm:cxn modelId="{4BD19567-670A-4047-865E-4A536D84C6F5}" type="presOf" srcId="{88E5B6FB-748F-4A4C-9DBB-8DB915C7A01A}" destId="{F0FD4217-8A4B-472F-96E0-337F54F611AF}" srcOrd="0" destOrd="0" presId="urn:microsoft.com/office/officeart/2005/8/layout/hierarchy1"/>
    <dgm:cxn modelId="{A4822E67-D151-471D-B54F-B0A9B6C0A8D9}" type="presOf" srcId="{00789450-F5B0-4DD6-8331-7CF9B8E8FC6C}" destId="{86798B9C-DCE3-48A1-A6B3-1D20FFCBF4DB}" srcOrd="0" destOrd="0" presId="urn:microsoft.com/office/officeart/2005/8/layout/hierarchy1"/>
    <dgm:cxn modelId="{AF25F80E-2FF6-4324-BCA2-C369A858B5D6}" type="presOf" srcId="{0DF3735B-869A-4930-AEF2-2324DF7EFEE5}" destId="{6918C6D2-2D27-44BB-ADA9-ACBA4CDB76C8}" srcOrd="0" destOrd="0" presId="urn:microsoft.com/office/officeart/2005/8/layout/hierarchy1"/>
    <dgm:cxn modelId="{FEE67B00-2903-4D36-9889-0C5E05F48AA6}" type="presParOf" srcId="{A9889D43-382D-47AC-AD31-5E826815E2E7}" destId="{D67AD7E6-80E2-4C15-B4CF-84847DE322B7}" srcOrd="0" destOrd="0" presId="urn:microsoft.com/office/officeart/2005/8/layout/hierarchy1"/>
    <dgm:cxn modelId="{1953A17C-82AE-4943-B98A-4D8277AC2C7F}" type="presParOf" srcId="{D67AD7E6-80E2-4C15-B4CF-84847DE322B7}" destId="{A4C6D9AB-EC28-4222-BBBE-10AFF3F72A52}" srcOrd="0" destOrd="0" presId="urn:microsoft.com/office/officeart/2005/8/layout/hierarchy1"/>
    <dgm:cxn modelId="{95F75B25-EF30-4167-978B-3ABA2C047B8A}" type="presParOf" srcId="{A4C6D9AB-EC28-4222-BBBE-10AFF3F72A52}" destId="{59E5C840-CDB7-4BD6-BC6B-ED798B5FA044}" srcOrd="0" destOrd="0" presId="urn:microsoft.com/office/officeart/2005/8/layout/hierarchy1"/>
    <dgm:cxn modelId="{1ACA0720-7C78-4FD0-A20C-1B38BE82AFDB}" type="presParOf" srcId="{A4C6D9AB-EC28-4222-BBBE-10AFF3F72A52}" destId="{F0FD4217-8A4B-472F-96E0-337F54F611AF}" srcOrd="1" destOrd="0" presId="urn:microsoft.com/office/officeart/2005/8/layout/hierarchy1"/>
    <dgm:cxn modelId="{8BC1BDA6-E811-44E9-A7AF-A0316D0BD117}" type="presParOf" srcId="{D67AD7E6-80E2-4C15-B4CF-84847DE322B7}" destId="{0957FA80-6CC4-4461-8D0C-9EC55E1BE8E3}" srcOrd="1" destOrd="0" presId="urn:microsoft.com/office/officeart/2005/8/layout/hierarchy1"/>
    <dgm:cxn modelId="{1D329DDF-DFBC-4FEC-A840-7D5244825BE8}" type="presParOf" srcId="{0957FA80-6CC4-4461-8D0C-9EC55E1BE8E3}" destId="{3E05E176-AB8D-48AF-9FBD-ACD28943EF4D}" srcOrd="0" destOrd="0" presId="urn:microsoft.com/office/officeart/2005/8/layout/hierarchy1"/>
    <dgm:cxn modelId="{23801A69-8424-4E1B-A369-DC2745DDB688}" type="presParOf" srcId="{0957FA80-6CC4-4461-8D0C-9EC55E1BE8E3}" destId="{93CF883C-F6D2-4A60-9519-C1F0DF20DE00}" srcOrd="1" destOrd="0" presId="urn:microsoft.com/office/officeart/2005/8/layout/hierarchy1"/>
    <dgm:cxn modelId="{77126ACC-9A7D-4B7E-B324-6E3B35B6FAB8}" type="presParOf" srcId="{93CF883C-F6D2-4A60-9519-C1F0DF20DE00}" destId="{BF1D77B3-50E1-4A83-A063-BD43970FF0DF}" srcOrd="0" destOrd="0" presId="urn:microsoft.com/office/officeart/2005/8/layout/hierarchy1"/>
    <dgm:cxn modelId="{881BC25C-F911-41E3-80F9-B828D8540C13}" type="presParOf" srcId="{BF1D77B3-50E1-4A83-A063-BD43970FF0DF}" destId="{91F56549-FD6D-4CDB-8510-02514819C019}" srcOrd="0" destOrd="0" presId="urn:microsoft.com/office/officeart/2005/8/layout/hierarchy1"/>
    <dgm:cxn modelId="{BC571D22-FA6F-4EF9-914F-912BC8D7E38B}" type="presParOf" srcId="{BF1D77B3-50E1-4A83-A063-BD43970FF0DF}" destId="{A1DDC4D0-53A7-4168-AA99-1773CB200DE7}" srcOrd="1" destOrd="0" presId="urn:microsoft.com/office/officeart/2005/8/layout/hierarchy1"/>
    <dgm:cxn modelId="{B4B383A7-ECF7-4566-95B0-D3F74CC6037B}" type="presParOf" srcId="{93CF883C-F6D2-4A60-9519-C1F0DF20DE00}" destId="{F06947F3-1B35-4288-870B-C1962337ADEC}" srcOrd="1" destOrd="0" presId="urn:microsoft.com/office/officeart/2005/8/layout/hierarchy1"/>
    <dgm:cxn modelId="{09E41580-7B5C-4A7D-BA54-093DA9C5E306}" type="presParOf" srcId="{0957FA80-6CC4-4461-8D0C-9EC55E1BE8E3}" destId="{6918C6D2-2D27-44BB-ADA9-ACBA4CDB76C8}" srcOrd="2" destOrd="0" presId="urn:microsoft.com/office/officeart/2005/8/layout/hierarchy1"/>
    <dgm:cxn modelId="{EECEA2DB-A7A9-4916-94B8-1DE93334FDDC}" type="presParOf" srcId="{0957FA80-6CC4-4461-8D0C-9EC55E1BE8E3}" destId="{20F2682D-AF84-430D-A7AA-682468442664}" srcOrd="3" destOrd="0" presId="urn:microsoft.com/office/officeart/2005/8/layout/hierarchy1"/>
    <dgm:cxn modelId="{267D1407-A369-4659-95E7-658A79F5F2E6}" type="presParOf" srcId="{20F2682D-AF84-430D-A7AA-682468442664}" destId="{A901E811-8A16-4EB1-B0CF-13525CC9CD17}" srcOrd="0" destOrd="0" presId="urn:microsoft.com/office/officeart/2005/8/layout/hierarchy1"/>
    <dgm:cxn modelId="{792E094F-B27C-44A7-AE75-1A8D64423CCD}" type="presParOf" srcId="{A901E811-8A16-4EB1-B0CF-13525CC9CD17}" destId="{382E747F-8C88-4514-8A1D-DBEA6C657603}" srcOrd="0" destOrd="0" presId="urn:microsoft.com/office/officeart/2005/8/layout/hierarchy1"/>
    <dgm:cxn modelId="{D3FF4515-43B1-49F9-8EB0-EB8A7D434A46}" type="presParOf" srcId="{A901E811-8A16-4EB1-B0CF-13525CC9CD17}" destId="{86798B9C-DCE3-48A1-A6B3-1D20FFCBF4DB}" srcOrd="1" destOrd="0" presId="urn:microsoft.com/office/officeart/2005/8/layout/hierarchy1"/>
    <dgm:cxn modelId="{92797445-D146-4B37-AA68-CB01A992C627}" type="presParOf" srcId="{20F2682D-AF84-430D-A7AA-682468442664}" destId="{179C8296-002D-4B25-B9F3-2F9CDBDB9DF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0F8AB0-F575-4CEA-BAE7-F52CA72E8C5E}">
      <dsp:nvSpPr>
        <dsp:cNvPr id="0" name=""/>
        <dsp:cNvSpPr/>
      </dsp:nvSpPr>
      <dsp:spPr>
        <a:xfrm>
          <a:off x="869541" y="0"/>
          <a:ext cx="3461578" cy="1311700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Методический сборник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869541" y="0"/>
        <a:ext cx="3461578" cy="1311700"/>
      </dsp:txXfrm>
    </dsp:sp>
    <dsp:sp modelId="{2F285667-95A4-4A27-9BD2-34BF9CE80AA2}">
      <dsp:nvSpPr>
        <dsp:cNvPr id="0" name=""/>
        <dsp:cNvSpPr/>
      </dsp:nvSpPr>
      <dsp:spPr>
        <a:xfrm>
          <a:off x="4577736" y="0"/>
          <a:ext cx="6062322" cy="1234131"/>
        </a:xfrm>
        <a:prstGeom prst="roundRect">
          <a:avLst>
            <a:gd name="adj" fmla="val 10000"/>
          </a:avLst>
        </a:prstGeom>
        <a:solidFill>
          <a:srgbClr val="99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none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Книга-диск «Специфика применения технологии бинарного урока в логопедических классах общеобразовательной школы»</a:t>
          </a:r>
          <a:endParaRPr lang="ru-RU" sz="1600" b="1" u="none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577736" y="0"/>
        <a:ext cx="6062322" cy="1234131"/>
      </dsp:txXfrm>
    </dsp:sp>
    <dsp:sp modelId="{85DFE19D-808A-42E2-B1E5-6EAC1009FD78}">
      <dsp:nvSpPr>
        <dsp:cNvPr id="0" name=""/>
        <dsp:cNvSpPr/>
      </dsp:nvSpPr>
      <dsp:spPr>
        <a:xfrm>
          <a:off x="5183968" y="1188411"/>
          <a:ext cx="4111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99586"/>
              </a:lnTo>
              <a:lnTo>
                <a:pt x="411185" y="995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BF9CAF-A482-4B74-82A6-545CA47EC14E}">
      <dsp:nvSpPr>
        <dsp:cNvPr id="0" name=""/>
        <dsp:cNvSpPr/>
      </dsp:nvSpPr>
      <dsp:spPr>
        <a:xfrm>
          <a:off x="5595154" y="1024836"/>
          <a:ext cx="5667448" cy="5263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Описание концепции «Специфика применения бинарного урока»</a:t>
          </a:r>
          <a:endParaRPr lang="ru-RU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595154" y="1024836"/>
        <a:ext cx="5667448" cy="526324"/>
      </dsp:txXfrm>
    </dsp:sp>
    <dsp:sp modelId="{775B4C7F-A09A-48CB-A033-56D8EB8DD2EA}">
      <dsp:nvSpPr>
        <dsp:cNvPr id="0" name=""/>
        <dsp:cNvSpPr/>
      </dsp:nvSpPr>
      <dsp:spPr>
        <a:xfrm>
          <a:off x="5183968" y="1234131"/>
          <a:ext cx="465368" cy="681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1340"/>
              </a:lnTo>
              <a:lnTo>
                <a:pt x="465368" y="6813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93E135-26BA-4929-A130-1A67D4ECA2C9}">
      <dsp:nvSpPr>
        <dsp:cNvPr id="0" name=""/>
        <dsp:cNvSpPr/>
      </dsp:nvSpPr>
      <dsp:spPr>
        <a:xfrm>
          <a:off x="5649336" y="1635869"/>
          <a:ext cx="5722965" cy="5592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Методические рекомендации по написанию психолого-педагогической характеристики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5649336" y="1635869"/>
        <a:ext cx="5722965" cy="559205"/>
      </dsp:txXfrm>
    </dsp:sp>
    <dsp:sp modelId="{944AAE68-80F3-401D-95E9-4A83323F33D4}">
      <dsp:nvSpPr>
        <dsp:cNvPr id="0" name=""/>
        <dsp:cNvSpPr/>
      </dsp:nvSpPr>
      <dsp:spPr>
        <a:xfrm>
          <a:off x="5183968" y="1234131"/>
          <a:ext cx="300043" cy="1447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7457"/>
              </a:lnTo>
              <a:lnTo>
                <a:pt x="300043" y="14474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B735A9-5699-4E0F-A9CE-21CFD576E341}">
      <dsp:nvSpPr>
        <dsp:cNvPr id="0" name=""/>
        <dsp:cNvSpPr/>
      </dsp:nvSpPr>
      <dsp:spPr>
        <a:xfrm>
          <a:off x="5484012" y="2341010"/>
          <a:ext cx="6011001" cy="681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Методические рекомендации по проектированию и реализации бинарного урока</a:t>
          </a:r>
          <a:endParaRPr lang="ru-RU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484012" y="2341010"/>
        <a:ext cx="6011001" cy="681156"/>
      </dsp:txXfrm>
    </dsp:sp>
    <dsp:sp modelId="{9D6C838C-716B-408D-BED3-40D1372A35C7}">
      <dsp:nvSpPr>
        <dsp:cNvPr id="0" name=""/>
        <dsp:cNvSpPr/>
      </dsp:nvSpPr>
      <dsp:spPr>
        <a:xfrm>
          <a:off x="5183968" y="1234131"/>
          <a:ext cx="362725" cy="2315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5440"/>
              </a:lnTo>
              <a:lnTo>
                <a:pt x="362725" y="23154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D088A9-C568-49C0-839C-40FA5912185E}">
      <dsp:nvSpPr>
        <dsp:cNvPr id="0" name=""/>
        <dsp:cNvSpPr/>
      </dsp:nvSpPr>
      <dsp:spPr>
        <a:xfrm>
          <a:off x="5546694" y="3197498"/>
          <a:ext cx="5885637" cy="704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Разработанные конспекты бинарных уроков на основе дифференцированного подхода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5546694" y="3197498"/>
        <a:ext cx="5885637" cy="704146"/>
      </dsp:txXfrm>
    </dsp:sp>
    <dsp:sp modelId="{99D3AF59-1DC0-45D3-BB19-D45FFCC147BF}">
      <dsp:nvSpPr>
        <dsp:cNvPr id="0" name=""/>
        <dsp:cNvSpPr/>
      </dsp:nvSpPr>
      <dsp:spPr>
        <a:xfrm>
          <a:off x="5183968" y="1234131"/>
          <a:ext cx="298597" cy="3023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3998"/>
              </a:lnTo>
              <a:lnTo>
                <a:pt x="298597" y="30239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5BFE7-85D6-4FA0-9FC9-0AA20E69FAAE}">
      <dsp:nvSpPr>
        <dsp:cNvPr id="0" name=""/>
        <dsp:cNvSpPr/>
      </dsp:nvSpPr>
      <dsp:spPr>
        <a:xfrm>
          <a:off x="5482565" y="3992257"/>
          <a:ext cx="5869874" cy="531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Образовательные проекты коррекционной направленности «Трудные слова из математики» и «Сундучок загадок»;</a:t>
          </a:r>
          <a:endParaRPr lang="ru-RU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482565" y="3992257"/>
        <a:ext cx="5869874" cy="531744"/>
      </dsp:txXfrm>
    </dsp:sp>
    <dsp:sp modelId="{15E30A06-8B14-4D46-9A5F-A59274986894}">
      <dsp:nvSpPr>
        <dsp:cNvPr id="0" name=""/>
        <dsp:cNvSpPr/>
      </dsp:nvSpPr>
      <dsp:spPr>
        <a:xfrm>
          <a:off x="5183968" y="1234131"/>
          <a:ext cx="247705" cy="3614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4948"/>
              </a:lnTo>
              <a:lnTo>
                <a:pt x="247705" y="36149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B213E7-C134-4F97-92A7-877B00A69234}">
      <dsp:nvSpPr>
        <dsp:cNvPr id="0" name=""/>
        <dsp:cNvSpPr/>
      </dsp:nvSpPr>
      <dsp:spPr>
        <a:xfrm>
          <a:off x="5431674" y="4571551"/>
          <a:ext cx="5827645" cy="555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Статьи по проблематике проектной площадки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5431674" y="4571551"/>
        <a:ext cx="5827645" cy="555057"/>
      </dsp:txXfrm>
    </dsp:sp>
    <dsp:sp modelId="{5FAB505F-6392-4031-A567-AD6FF0869E44}">
      <dsp:nvSpPr>
        <dsp:cNvPr id="0" name=""/>
        <dsp:cNvSpPr/>
      </dsp:nvSpPr>
      <dsp:spPr>
        <a:xfrm>
          <a:off x="5183968" y="1234131"/>
          <a:ext cx="298597" cy="4217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7474"/>
              </a:lnTo>
              <a:lnTo>
                <a:pt x="298597" y="42174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AAAD1-E940-4557-80F0-DE2AD4AB6885}">
      <dsp:nvSpPr>
        <dsp:cNvPr id="0" name=""/>
        <dsp:cNvSpPr/>
      </dsp:nvSpPr>
      <dsp:spPr>
        <a:xfrm>
          <a:off x="5482565" y="5192326"/>
          <a:ext cx="5774941" cy="518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Авторская программа для педагогов «Давайте общаться!»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5482565" y="5192326"/>
        <a:ext cx="5774941" cy="5185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18C6D2-2D27-44BB-ADA9-ACBA4CDB76C8}">
      <dsp:nvSpPr>
        <dsp:cNvPr id="0" name=""/>
        <dsp:cNvSpPr/>
      </dsp:nvSpPr>
      <dsp:spPr>
        <a:xfrm>
          <a:off x="6003655" y="1151325"/>
          <a:ext cx="2981059" cy="511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757"/>
              </a:lnTo>
              <a:lnTo>
                <a:pt x="2981059" y="353757"/>
              </a:lnTo>
              <a:lnTo>
                <a:pt x="2981059" y="5113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5E176-AB8D-48AF-9FBD-ACD28943EF4D}">
      <dsp:nvSpPr>
        <dsp:cNvPr id="0" name=""/>
        <dsp:cNvSpPr/>
      </dsp:nvSpPr>
      <dsp:spPr>
        <a:xfrm>
          <a:off x="2801297" y="1151325"/>
          <a:ext cx="3202357" cy="511304"/>
        </a:xfrm>
        <a:custGeom>
          <a:avLst/>
          <a:gdLst/>
          <a:ahLst/>
          <a:cxnLst/>
          <a:rect l="0" t="0" r="0" b="0"/>
          <a:pathLst>
            <a:path>
              <a:moveTo>
                <a:pt x="3202357" y="0"/>
              </a:moveTo>
              <a:lnTo>
                <a:pt x="3202357" y="353757"/>
              </a:lnTo>
              <a:lnTo>
                <a:pt x="0" y="353757"/>
              </a:lnTo>
              <a:lnTo>
                <a:pt x="0" y="5113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5C840-CDB7-4BD6-BC6B-ED798B5FA044}">
      <dsp:nvSpPr>
        <dsp:cNvPr id="0" name=""/>
        <dsp:cNvSpPr/>
      </dsp:nvSpPr>
      <dsp:spPr>
        <a:xfrm>
          <a:off x="2790270" y="71404"/>
          <a:ext cx="6426769" cy="1079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FD4217-8A4B-472F-96E0-337F54F611AF}">
      <dsp:nvSpPr>
        <dsp:cNvPr id="0" name=""/>
        <dsp:cNvSpPr/>
      </dsp:nvSpPr>
      <dsp:spPr>
        <a:xfrm>
          <a:off x="2979233" y="250918"/>
          <a:ext cx="6426769" cy="1079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u="sng" kern="1200" dirty="0" smtClean="0">
              <a:latin typeface="Cambria" pitchFamily="18" charset="0"/>
            </a:rPr>
            <a:t>Формы сопровождения тьютором</a:t>
          </a:r>
          <a:endParaRPr lang="ru-RU" sz="3600" b="1" i="1" u="sng" kern="1200" dirty="0">
            <a:latin typeface="Cambria" pitchFamily="18" charset="0"/>
          </a:endParaRPr>
        </a:p>
      </dsp:txBody>
      <dsp:txXfrm>
        <a:off x="2979233" y="250918"/>
        <a:ext cx="6426769" cy="1079920"/>
      </dsp:txXfrm>
    </dsp:sp>
    <dsp:sp modelId="{91F56549-FD6D-4CDB-8510-02514819C019}">
      <dsp:nvSpPr>
        <dsp:cNvPr id="0" name=""/>
        <dsp:cNvSpPr/>
      </dsp:nvSpPr>
      <dsp:spPr>
        <a:xfrm>
          <a:off x="5476" y="1662630"/>
          <a:ext cx="5591642" cy="12381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DC4D0-53A7-4168-AA99-1773CB200DE7}">
      <dsp:nvSpPr>
        <dsp:cNvPr id="0" name=""/>
        <dsp:cNvSpPr/>
      </dsp:nvSpPr>
      <dsp:spPr>
        <a:xfrm>
          <a:off x="194439" y="1842144"/>
          <a:ext cx="5591642" cy="1238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индивидуальная помощь ребёнку на уроке</a:t>
          </a:r>
          <a:endParaRPr lang="ru-RU" sz="3200" kern="1200" dirty="0"/>
        </a:p>
      </dsp:txBody>
      <dsp:txXfrm>
        <a:off x="194439" y="1842144"/>
        <a:ext cx="5591642" cy="1238107"/>
      </dsp:txXfrm>
    </dsp:sp>
    <dsp:sp modelId="{382E747F-8C88-4514-8A1D-DBEA6C657603}">
      <dsp:nvSpPr>
        <dsp:cNvPr id="0" name=""/>
        <dsp:cNvSpPr/>
      </dsp:nvSpPr>
      <dsp:spPr>
        <a:xfrm>
          <a:off x="5975043" y="1662630"/>
          <a:ext cx="6019341" cy="11676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798B9C-DCE3-48A1-A6B3-1D20FFCBF4DB}">
      <dsp:nvSpPr>
        <dsp:cNvPr id="0" name=""/>
        <dsp:cNvSpPr/>
      </dsp:nvSpPr>
      <dsp:spPr>
        <a:xfrm>
          <a:off x="6164006" y="1842144"/>
          <a:ext cx="6019341" cy="11676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помощь учителю в классе на уроке</a:t>
          </a:r>
          <a:endParaRPr lang="ru-RU" sz="3200" kern="1200" dirty="0"/>
        </a:p>
      </dsp:txBody>
      <dsp:txXfrm>
        <a:off x="6164006" y="1842144"/>
        <a:ext cx="6019341" cy="1167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pPr/>
              <a:t>04.02.2016</a:t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04.02.2016</a:t>
            </a:fld>
            <a:endParaRPr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04.02.2016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0104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04.02.2016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65071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pPr/>
              <a:t>04.02.2016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635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04.02.2016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4893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04.02.2016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52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04.02.2016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167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04.02.2016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0687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04.02.2016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9680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04.02.2016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2213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04.02.2016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4132" y="3212976"/>
            <a:ext cx="8614693" cy="1244600"/>
          </a:xfrm>
        </p:spPr>
        <p:txBody>
          <a:bodyPr>
            <a:no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Тема «Специфика применения технологии бинарного урока в логопедических классах общеобразовательной школы»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05980" y="0"/>
            <a:ext cx="998284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Муниципальное   бюджетное общеобразовательное   учреждение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школа № 167   г.о. Самара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 descr="C:\Users\1\Documents\Работа\Эмблем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0356" y="4725144"/>
            <a:ext cx="3957906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685773" y="1628800"/>
            <a:ext cx="85030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ФЕСТИВАЛЬ ОТКРЫТЫХ ИНИЦИАТИВ</a:t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Публичный отчёт о работе городской проектной площадки</a:t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2015 г.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341884" y="188913"/>
            <a:ext cx="10846942" cy="1520825"/>
          </a:xfrm>
        </p:spPr>
        <p:txBody>
          <a:bodyPr>
            <a:normAutofit fontScale="90000"/>
          </a:bodyPr>
          <a:lstStyle/>
          <a:p>
            <a:pPr marL="342900" indent="-342900" algn="ctr"/>
            <a:r>
              <a:rPr lang="ru-RU" sz="3600" b="1" i="1" dirty="0" smtClean="0">
                <a:latin typeface="Cambria" pitchFamily="18" charset="0"/>
              </a:rPr>
              <a:t/>
            </a:r>
            <a:br>
              <a:rPr lang="ru-RU" sz="3600" b="1" i="1" dirty="0" smtClean="0">
                <a:latin typeface="Cambria" pitchFamily="18" charset="0"/>
              </a:rPr>
            </a:br>
            <a:r>
              <a:rPr lang="ru-RU" sz="3600" b="1" i="1" u="sng" dirty="0" smtClean="0">
                <a:latin typeface="Cambria" pitchFamily="18" charset="0"/>
              </a:rPr>
              <a:t>Данные о самооценке обучающихся с ОНР</a:t>
            </a:r>
            <a:br>
              <a:rPr lang="ru-RU" sz="3600" b="1" i="1" u="sng" dirty="0" smtClean="0">
                <a:latin typeface="Cambria" pitchFamily="18" charset="0"/>
              </a:rPr>
            </a:br>
            <a:r>
              <a:rPr lang="ru-RU" sz="3600" b="1" i="1" u="sng" dirty="0" smtClean="0">
                <a:latin typeface="Cambria" pitchFamily="18" charset="0"/>
              </a:rPr>
              <a:t>в 4-х классах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 smtClean="0"/>
          </a:p>
        </p:txBody>
      </p:sp>
      <p:pic>
        <p:nvPicPr>
          <p:cNvPr id="22531" name="Диаграмма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122" y="1700214"/>
            <a:ext cx="11615357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1\Documents\Работа\Эмблема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"/>
            <a:ext cx="2133973" cy="114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917948" y="260648"/>
            <a:ext cx="10270877" cy="688504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ru-RU" sz="3600" b="1" i="1" u="sng" dirty="0" smtClean="0">
                <a:latin typeface="Cambria" pitchFamily="18" charset="0"/>
              </a:rPr>
              <a:t>Данные о прохождении ГПМПК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3600" b="1" i="1" u="sng" dirty="0" smtClean="0">
                <a:latin typeface="Cambria" pitchFamily="18" charset="0"/>
              </a:rPr>
              <a:t>при зачислении и окончании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3600" b="1" i="1" u="sng" dirty="0" smtClean="0">
                <a:latin typeface="Cambria" pitchFamily="18" charset="0"/>
              </a:rPr>
              <a:t>логопедических классов</a:t>
            </a:r>
            <a:endParaRPr lang="ru-RU" sz="3600" b="1" i="1" u="sng" dirty="0" smtClean="0"/>
          </a:p>
          <a:p>
            <a:pPr marL="0" marR="0" lvl="0" indent="0" algn="ctr" defTabSz="121898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b="1" i="1" u="sng" dirty="0" smtClean="0">
              <a:latin typeface="Cambria" pitchFamily="18" charset="0"/>
              <a:ea typeface="+mj-ea"/>
              <a:cs typeface="+mj-cs"/>
            </a:endParaRPr>
          </a:p>
          <a:p>
            <a:pPr marL="0" marR="0" lvl="0" indent="0" algn="ctr" defTabSz="121898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1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026" name="Диаграмма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916832"/>
            <a:ext cx="12188824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1\Documents\Работа\Эмблема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"/>
            <a:ext cx="2133973" cy="114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60648"/>
          <a:ext cx="12188825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1\Documents\Работа\Конференции\Тьютерство\IMG_38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860846"/>
            <a:ext cx="5326527" cy="29971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1\Documents\Работа\Конференции\Тьютерство\IMG_383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62298" y="3861048"/>
            <a:ext cx="5326527" cy="29969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C:\Users\1\Documents\Работа\Эмблема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" y="2"/>
            <a:ext cx="2133973" cy="114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1\Documents\Работа\Конференции\Студенческая конференция 9.04.2015\IMG_1998-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813" y="1628800"/>
            <a:ext cx="410445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ocuments\Работа\Конференции\Студенческая конференция 9.04.2015\IMG_2002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2444" y="1556792"/>
            <a:ext cx="4171949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\Documents\Работа\Конференции\Студенческая конференция 9.04.2015\IMG_2008-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9956" y="4365104"/>
            <a:ext cx="3936876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\Documents\Работа\Конференции\Студенческая конференция 9.04.2015\IMG_2001-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50596" y="4365104"/>
            <a:ext cx="4079751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557908" y="0"/>
            <a:ext cx="1063091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Студенческая конференция</a:t>
            </a:r>
          </a:p>
          <a:p>
            <a:pPr algn="ctr"/>
            <a:r>
              <a:rPr lang="ru-RU" sz="4400" b="1" i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«ДЕНЬ НАУКИ 2015»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Picture 2" descr="C:\Users\1\Documents\Работа\Эмблема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2"/>
            <a:ext cx="2133973" cy="114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89956" y="0"/>
            <a:ext cx="1019886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Открытый городской практический семинар  «Особенности проектирования и реализации бинарного урока в логопедических классах»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2" descr="C:\Users\1\Documents\Работа\Эмблем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"/>
            <a:ext cx="2133973" cy="114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C:\Users\1\Documents\Фото и музыка\Школа 167\для методички\IMG_177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796" y="2060848"/>
            <a:ext cx="3470313" cy="258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1\Documents\Фото и музыка\Школа 167\для методички\IMG_176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8389" y="2132856"/>
            <a:ext cx="338437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1\Documents\Фото и музыка\Школа 167\для методички\IMG_174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4132" y="4581128"/>
            <a:ext cx="3339282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1\Documents\Фото и музыка\Школа 167\для методички\IMG_178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82644" y="4509120"/>
            <a:ext cx="3406527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85900" y="0"/>
            <a:ext cx="107029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Городской конкурс профессионального мастерства «Содружество профессионалов 2015»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 descr="C:\Users\1\Documents\Работа\Эмблем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"/>
            <a:ext cx="2133973" cy="114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D:\Рабочий стол\Конкурс СодрПРоф,14\конкурс 2015 содр.проф\Фото Содр.проф. 2015 г\DSC01877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789" y="1844825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Рабочий стол\Конкурс СодрПРоф,14\конкурс 2015 содр.проф\Фото Содр.проф. 2015 г\DSC0188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0436" y="1844824"/>
            <a:ext cx="37862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1\Documents\Работа\КОНКУРС ЛУЧШАЯ СОЦИАЛЬНО-ПСИХОЛОГИЧЕСКАЯ СЛУЖБА ГОДА,2015\PIC001120-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34172" y="4305300"/>
            <a:ext cx="22002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Рабочий стол\Конкурс СодрПРоф,14\конкурс 2015 содр.проф\Фото Содр.проф. 2015 г\DSC0188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22604" y="4437112"/>
            <a:ext cx="3857625" cy="242088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ocuments\Работа\Эмблем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"/>
            <a:ext cx="2133973" cy="114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29916" y="0"/>
            <a:ext cx="1055890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Открытый </a:t>
            </a:r>
            <a:r>
              <a:rPr lang="ru-RU" sz="3200" b="1" i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городской практический семинар «Специфика применения технологии бинарного урока в логопедических классах общеобразовательной школы»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Содержимое 6" descr="C:\Users\1\Documents\Фото и музыка\Школа 167\для методички\IMG_1767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804" y="2132856"/>
            <a:ext cx="367240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1\Documents\Фото и музыка\Школа 167\для методички\IMG_177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0437" y="2132856"/>
            <a:ext cx="36004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1\Documents\Фото и музыка\Школа 167\для методички\IMG_179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0636" y="4437112"/>
            <a:ext cx="3627884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1\Documents\Фото и музыка\Школа 167\для методички\IMG_175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38028" y="4509120"/>
            <a:ext cx="3435102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ocuments\Работа\Эмблем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"/>
            <a:ext cx="2133973" cy="114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77987" y="0"/>
            <a:ext cx="991083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Окружной конкурс</a:t>
            </a:r>
          </a:p>
          <a:p>
            <a:pPr algn="ctr"/>
            <a:r>
              <a:rPr lang="ru-RU" sz="4400" b="1" i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«Фестиваль открытых уроков»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Содержимое 6" descr="C:\Users\1\Documents\Фото и музыка\Школа 167\Учу детей учиться\IMG_2019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780" y="1484784"/>
            <a:ext cx="4501342" cy="27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1\Documents\Фото и музыка\Школа 167\Учу детей учиться\IMG_20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6381" y="1556793"/>
            <a:ext cx="396044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1\Documents\Фото и музыка\Школа 167\Учу детей учиться\IMG_202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9956" y="4221088"/>
            <a:ext cx="3994597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1\Documents\Фото и музыка\Школа 167\Учу детей учиться\IMG_204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50596" y="4221088"/>
            <a:ext cx="4018409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ocuments\Работа\Эмблем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"/>
            <a:ext cx="2133973" cy="114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33973" y="0"/>
            <a:ext cx="1005485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XVI Национальный  психологический конкурс «Золотая Психея» по итогам 2014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3200" b="1" i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IX</a:t>
            </a:r>
            <a:r>
              <a:rPr lang="ru-RU" sz="3200" b="1" i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Санкт-Петербургский саммит психологов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Содержимое 6" descr="C:\Users\1\Documents\Фото и музыка\С-ПБ. 2015\IMG_398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796" y="1844824"/>
            <a:ext cx="4206240" cy="244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1\Documents\Фото и музыка\С-ПБ. 2015\IMG_398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2485" y="2060849"/>
            <a:ext cx="374441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1\Documents\Фото и музыка\С-ПБ. 2015\IMG_398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66020" y="4293096"/>
            <a:ext cx="4223767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1\Documents\Фото и музыка\С-ПБ. 2015\IMG_399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06580" y="4221088"/>
            <a:ext cx="4248472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0"/>
            <a:ext cx="1218882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ФЕСТИВАЛЬ ОТКРЫТЫХ ИНИЦИАТИВ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Публичный отчёт о работе городской проектной площадки</a:t>
            </a:r>
            <a:b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2015 г. 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1\Desktop\20151210_130916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788" y="1412776"/>
            <a:ext cx="11233248" cy="511256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1764" y="1701800"/>
            <a:ext cx="11927061" cy="5156200"/>
          </a:xfrm>
        </p:spPr>
        <p:txBody>
          <a:bodyPr>
            <a:noAutofit/>
          </a:bodyPr>
          <a:lstStyle/>
          <a:p>
            <a:pPr marL="0" indent="723900" algn="just">
              <a:lnSpc>
                <a:spcPct val="100000"/>
              </a:lnSpc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Методическое сопровождение работы педагога с детьми, испытывающими трудности в обучении.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66020" y="332656"/>
            <a:ext cx="8411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Педагогическая идея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 descr="C:\Users\1\Documents\Работа\Эмблем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"/>
            <a:ext cx="2133973" cy="114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0" y="1752600"/>
            <a:ext cx="12188825" cy="5105400"/>
          </a:xfrm>
        </p:spPr>
        <p:txBody>
          <a:bodyPr>
            <a:normAutofit/>
          </a:bodyPr>
          <a:lstStyle/>
          <a:p>
            <a:pPr marL="303213" indent="420688"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Яковистенко Анастасия Дмитриевна,</a:t>
            </a:r>
          </a:p>
          <a:p>
            <a:pPr algn="just">
              <a:buFont typeface="Wingdings" pitchFamily="2" charset="2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зав. Лабораторией психологии общения и развития речи МБОУ ДПО ЦПК ЦРО г.о. Самара, кандидат психологических наук;</a:t>
            </a:r>
          </a:p>
          <a:p>
            <a:pPr marL="303213" indent="420688" algn="just">
              <a:buFont typeface="Wingdings" pitchFamily="2" charset="2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Соколова Екатерина Александровна,</a:t>
            </a:r>
          </a:p>
          <a:p>
            <a:pPr algn="just">
              <a:buFont typeface="Wingdings" pitchFamily="2" charset="2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методист, учитель-логопед лаборатории психологии общения и развития речи МБОУ ДПО ЦПК ЦРО г.о. Самара.</a:t>
            </a:r>
          </a:p>
        </p:txBody>
      </p:sp>
      <p:pic>
        <p:nvPicPr>
          <p:cNvPr id="5" name="Picture 2" descr="C:\Users\1\Documents\Работа\Эмблем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"/>
            <a:ext cx="2133973" cy="114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349996" y="332656"/>
            <a:ext cx="9143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Научные консультанты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333772" y="2060848"/>
            <a:ext cx="11593289" cy="445787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/>
              <a:t>		Поставленные задачи решал педагогический коллектив в составе заместителя директора по НМР, 6 учителей начальных классов, 2 логопедов и 1 психолога. Из них имеют: </a:t>
            </a:r>
          </a:p>
          <a:p>
            <a:pPr algn="just">
              <a:buNone/>
            </a:pPr>
            <a:endParaRPr lang="ru-RU" sz="3600" dirty="0" smtClean="0"/>
          </a:p>
          <a:p>
            <a:pPr algn="just">
              <a:buNone/>
            </a:pPr>
            <a:endParaRPr lang="ru-RU" sz="3600" dirty="0" smtClean="0"/>
          </a:p>
          <a:p>
            <a:pPr>
              <a:buNone/>
            </a:pPr>
            <a:endParaRPr lang="ru-RU" sz="2800" dirty="0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61764" y="3716444"/>
          <a:ext cx="11593288" cy="31089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796644"/>
                <a:gridCol w="5796644"/>
              </a:tblGrid>
              <a:tr h="2072839"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Высшее педагогическое образование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Средне - специальное педагогическое образование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03485">
                <a:tc>
                  <a:txBody>
                    <a:bodyPr/>
                    <a:lstStyle/>
                    <a:p>
                      <a:pPr algn="ctr"/>
                      <a:r>
                        <a:rPr lang="ru-RU" sz="4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86%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341884" y="0"/>
            <a:ext cx="10846940" cy="1216025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C:\Users\1\Documents\Работа\Эмблем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"/>
            <a:ext cx="2133973" cy="114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73932" y="0"/>
            <a:ext cx="10414893" cy="19759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lnSpc>
                <a:spcPct val="85000"/>
              </a:lnSpc>
              <a:spcBef>
                <a:spcPct val="0"/>
              </a:spcBef>
              <a:defRPr/>
            </a:pP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Информация о кадровом обеспечении работы проектной площадки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333771" y="332656"/>
            <a:ext cx="11593289" cy="6330082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3600" dirty="0" smtClean="0"/>
          </a:p>
          <a:p>
            <a:pPr algn="just">
              <a:buNone/>
            </a:pPr>
            <a:endParaRPr lang="ru-RU" sz="3600" dirty="0" smtClean="0"/>
          </a:p>
          <a:p>
            <a:pPr>
              <a:buNone/>
            </a:pPr>
            <a:endParaRPr lang="ru-RU" sz="2800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41884" y="0"/>
            <a:ext cx="10846940" cy="1216025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61764" y="1628800"/>
          <a:ext cx="11521278" cy="455202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840426"/>
                <a:gridCol w="3840426"/>
                <a:gridCol w="3840426"/>
              </a:tblGrid>
              <a:tr h="1269518">
                <a:tc gridSpan="3"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Всего </a:t>
                      </a:r>
                      <a:r>
                        <a:rPr lang="ru-RU" sz="3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подготовлено 14 тезисов и публикаций для профессиональных периодических изданий и научно-методических сборников</a:t>
                      </a:r>
                      <a:r>
                        <a:rPr lang="ru-RU" sz="32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разных уровней.</a:t>
                      </a:r>
                      <a:endParaRPr lang="ru-RU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28028">
                <a:tc>
                  <a:txBody>
                    <a:bodyPr/>
                    <a:lstStyle/>
                    <a:p>
                      <a:pPr algn="ctr"/>
                      <a:endParaRPr lang="ru-RU" sz="3200" b="1" dirty="0" smtClean="0"/>
                    </a:p>
                    <a:p>
                      <a:pPr algn="ctr"/>
                      <a:r>
                        <a:rPr lang="ru-RU" sz="3200" b="1" dirty="0" smtClean="0"/>
                        <a:t>Городской</a:t>
                      </a:r>
                    </a:p>
                    <a:p>
                      <a:pPr algn="ctr"/>
                      <a:r>
                        <a:rPr lang="ru-RU" sz="3200" b="1" dirty="0" smtClean="0"/>
                        <a:t>уровень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 smtClean="0"/>
                    </a:p>
                    <a:p>
                      <a:pPr algn="ctr"/>
                      <a:r>
                        <a:rPr lang="ru-RU" sz="3200" b="1" dirty="0" smtClean="0"/>
                        <a:t>Региональный</a:t>
                      </a:r>
                    </a:p>
                    <a:p>
                      <a:pPr algn="ctr"/>
                      <a:r>
                        <a:rPr lang="ru-RU" sz="3200" b="1" dirty="0" smtClean="0"/>
                        <a:t>уровень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 smtClean="0"/>
                    </a:p>
                    <a:p>
                      <a:pPr algn="ctr"/>
                      <a:r>
                        <a:rPr lang="ru-RU" sz="3200" b="1" dirty="0" smtClean="0"/>
                        <a:t>Международный</a:t>
                      </a:r>
                      <a:r>
                        <a:rPr lang="ru-RU" sz="3200" b="1" baseline="0" dirty="0" smtClean="0"/>
                        <a:t> уровень</a:t>
                      </a:r>
                      <a:endParaRPr lang="ru-RU" sz="3200" b="1" dirty="0"/>
                    </a:p>
                  </a:txBody>
                  <a:tcPr/>
                </a:tc>
              </a:tr>
              <a:tr h="1269518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2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11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14092" y="332656"/>
            <a:ext cx="7188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Наши публикации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2" descr="C:\Users\1\Documents\Работа\Эмблем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"/>
            <a:ext cx="2133973" cy="114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42984"/>
          <a:ext cx="12188825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85676" y="2500314"/>
            <a:ext cx="4951710" cy="4143375"/>
          </a:xfrm>
          <a:prstGeom prst="roundRect">
            <a:avLst>
              <a:gd name="adj" fmla="val 7330"/>
            </a:avLst>
          </a:prstGeom>
          <a:solidFill>
            <a:srgbClr val="ECFB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300" i="1" dirty="0"/>
              <a:t> </a:t>
            </a:r>
            <a:r>
              <a:rPr lang="ru-RU" sz="2300" b="1" dirty="0">
                <a:solidFill>
                  <a:srgbClr val="002060"/>
                </a:solidFill>
                <a:latin typeface="Arial" pitchFamily="34" charset="0"/>
              </a:rPr>
              <a:t>Успешность в обучении младших школьников с общим недоразвитием речи (в условиях логопедического класса общеобразовательной школы): метод. пособие с </a:t>
            </a:r>
            <a:r>
              <a:rPr lang="en-US" sz="2300" b="1" dirty="0">
                <a:solidFill>
                  <a:srgbClr val="002060"/>
                </a:solidFill>
                <a:latin typeface="Arial" pitchFamily="34" charset="0"/>
              </a:rPr>
              <a:t>CD</a:t>
            </a:r>
            <a:r>
              <a:rPr lang="ru-RU" sz="2300" b="1" dirty="0">
                <a:solidFill>
                  <a:srgbClr val="002060"/>
                </a:solidFill>
                <a:latin typeface="Arial" pitchFamily="34" charset="0"/>
              </a:rPr>
              <a:t> диском / Т.С. Павлова [и др.]; под ред. Е.А. Соколовой, А.Д. Яковистенко. – Самара: Издательство Ольги Кузнецовой, 2015. </a:t>
            </a:r>
          </a:p>
        </p:txBody>
      </p:sp>
      <p:pic>
        <p:nvPicPr>
          <p:cNvPr id="7" name="Picture 2" descr="C:\Users\1\Documents\Работа\Эмблема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" y="2"/>
            <a:ext cx="2133973" cy="114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891681" y="0"/>
            <a:ext cx="102971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Методические продукты </a:t>
            </a:r>
            <a:b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итогам реализации проекта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0" y="5849938"/>
            <a:ext cx="12188825" cy="100806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5400" u="sng" smtClean="0">
                <a:solidFill>
                  <a:srgbClr val="0070C0"/>
                </a:solidFill>
              </a:rPr>
              <a:t>www.school167samara.ru</a:t>
            </a:r>
          </a:p>
          <a:p>
            <a:pPr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11269" name="Picture 2" descr="C:\Users\ikum\Desktop\Безымянный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6"/>
            <a:ext cx="12188825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3070076" y="2276872"/>
            <a:ext cx="883071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algn="ctr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5400" u="sng" kern="0" dirty="0">
                <a:solidFill>
                  <a:srgbClr val="0070C0"/>
                </a:solidFill>
                <a:latin typeface="+mn-lt"/>
                <a:cs typeface="+mn-cs"/>
              </a:rPr>
              <a:t>www.school167samara.ru</a:t>
            </a:r>
          </a:p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ru-RU" sz="3000" kern="0" dirty="0">
              <a:latin typeface="+mn-lt"/>
              <a:cs typeface="+mn-cs"/>
            </a:endParaRPr>
          </a:p>
        </p:txBody>
      </p:sp>
      <p:pic>
        <p:nvPicPr>
          <p:cNvPr id="1127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8504" y="3284538"/>
            <a:ext cx="3743409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1\Documents\Работа\Эмблема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2"/>
            <a:ext cx="2133973" cy="114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917948" y="0"/>
            <a:ext cx="1027087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Интернет-ресурс</a:t>
            </a: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трансляции проекта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629916" y="1"/>
            <a:ext cx="10558909" cy="9807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u="sng" dirty="0" smtClean="0">
                <a:latin typeface="Cambria" pitchFamily="18" charset="0"/>
              </a:rPr>
              <a:t>Мониторинг освоения ООП НОО обучающимися  с ОНР</a:t>
            </a:r>
          </a:p>
        </p:txBody>
      </p:sp>
      <p:pic>
        <p:nvPicPr>
          <p:cNvPr id="20483" name="Диаграмма 3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1688" y="2133600"/>
            <a:ext cx="11518017" cy="4535488"/>
          </a:xfrm>
          <a:noFill/>
        </p:spPr>
      </p:pic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93812" y="1124744"/>
            <a:ext cx="110376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Предметные результаты входной и итоговой</a:t>
            </a:r>
          </a:p>
          <a:p>
            <a:pPr algn="ctr"/>
            <a:r>
              <a:rPr lang="ru-RU" dirty="0"/>
              <a:t> интегрированных контрольных работ в 4 классах</a:t>
            </a:r>
          </a:p>
        </p:txBody>
      </p:sp>
      <p:pic>
        <p:nvPicPr>
          <p:cNvPr id="5" name="Picture 2" descr="C:\Users\1\Documents\Работа\Эмблема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"/>
            <a:ext cx="2133973" cy="114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485900" y="188913"/>
            <a:ext cx="10702925" cy="9358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u="sng" dirty="0" smtClean="0">
                <a:latin typeface="Cambria" pitchFamily="18" charset="0"/>
              </a:rPr>
              <a:t>Мониторинг освоения ООП НОО обучающимися  с ОНР</a:t>
            </a:r>
            <a:endParaRPr lang="ru-RU" sz="3600" b="1" u="sng" dirty="0" smtClean="0"/>
          </a:p>
        </p:txBody>
      </p:sp>
      <p:pic>
        <p:nvPicPr>
          <p:cNvPr id="21507" name="Диаграмма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122" y="1989138"/>
            <a:ext cx="11615357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Содержимое 7"/>
          <p:cNvSpPr>
            <a:spLocks noGrp="1"/>
          </p:cNvSpPr>
          <p:nvPr>
            <p:ph idx="1"/>
          </p:nvPr>
        </p:nvSpPr>
        <p:spPr>
          <a:xfrm>
            <a:off x="0" y="1557338"/>
            <a:ext cx="12188825" cy="431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1800" i="1" dirty="0" smtClean="0"/>
              <a:t>Метапредметные результаты обучающихся с ОНР (2-3-4 класс)</a:t>
            </a:r>
          </a:p>
        </p:txBody>
      </p:sp>
      <p:pic>
        <p:nvPicPr>
          <p:cNvPr id="6" name="Picture 2" descr="C:\Users\1\Documents\Работа\Эмблема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"/>
            <a:ext cx="2133973" cy="114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книги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книги</Template>
  <TotalTime>0</TotalTime>
  <Words>346</Words>
  <Application>Microsoft Office PowerPoint</Application>
  <PresentationFormat>Произвольный</PresentationFormat>
  <Paragraphs>70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Презентация книги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Мониторинг освоения ООП НОО обучающимися  с ОНР</vt:lpstr>
      <vt:lpstr>Мониторинг освоения ООП НОО обучающимися  с ОНР</vt:lpstr>
      <vt:lpstr> Данные о самооценке обучающихся с ОНР в 4-х классах 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2014-11-04T09:46:35Z</dcterms:created>
  <dcterms:modified xsi:type="dcterms:W3CDTF">2016-02-04T18:34:25Z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